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9" r:id="rId2"/>
  </p:sldMasterIdLst>
  <p:sldIdLst>
    <p:sldId id="256" r:id="rId3"/>
    <p:sldId id="311" r:id="rId4"/>
    <p:sldId id="292" r:id="rId5"/>
    <p:sldId id="308" r:id="rId6"/>
    <p:sldId id="271" r:id="rId7"/>
    <p:sldId id="272" r:id="rId8"/>
    <p:sldId id="273" r:id="rId9"/>
    <p:sldId id="262" r:id="rId10"/>
    <p:sldId id="309" r:id="rId11"/>
    <p:sldId id="305" r:id="rId12"/>
    <p:sldId id="306" r:id="rId13"/>
    <p:sldId id="299" r:id="rId14"/>
    <p:sldId id="300" r:id="rId15"/>
    <p:sldId id="301" r:id="rId16"/>
    <p:sldId id="302" r:id="rId17"/>
    <p:sldId id="303" r:id="rId18"/>
    <p:sldId id="304" r:id="rId19"/>
    <p:sldId id="312" r:id="rId20"/>
    <p:sldId id="31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AA495B9-1C5D-46FE-B840-F7B2C8417F4B}">
          <p14:sldIdLst>
            <p14:sldId id="256"/>
            <p14:sldId id="311"/>
            <p14:sldId id="292"/>
            <p14:sldId id="308"/>
            <p14:sldId id="271"/>
            <p14:sldId id="272"/>
            <p14:sldId id="273"/>
            <p14:sldId id="262"/>
            <p14:sldId id="309"/>
            <p14:sldId id="305"/>
            <p14:sldId id="306"/>
            <p14:sldId id="299"/>
            <p14:sldId id="300"/>
            <p14:sldId id="301"/>
            <p14:sldId id="302"/>
            <p14:sldId id="303"/>
            <p14:sldId id="304"/>
            <p14:sldId id="312"/>
            <p14:sldId id="310"/>
          </p14:sldIdLst>
        </p14:section>
        <p14:section name="Раздел без заголовка" id="{6C9D6DFA-6C23-4B5F-9AC8-666B06CD534F}">
          <p14:sldIdLst/>
        </p14:section>
        <p14:section name="Раздел без заголовка" id="{9BF92CBA-B497-43DB-919B-ACBBB541A7D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/>
  </p:normalViewPr>
  <p:slideViewPr>
    <p:cSldViewPr snapToGrid="0">
      <p:cViewPr>
        <p:scale>
          <a:sx n="81" d="100"/>
          <a:sy n="81" d="100"/>
        </p:scale>
        <p:origin x="-89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0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18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87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29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2981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8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98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80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067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58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45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729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17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07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779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307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003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49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741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4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29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71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68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66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22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13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417B-6165-43E0-B181-426D8AF6F45F}" type="datetimeFigureOut">
              <a:rPr lang="ru-RU" smtClean="0"/>
              <a:pPr/>
              <a:t>31.12.2020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49EA0-C6D7-4069-9E44-432D53F64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61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4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easynotecards.com/&amp;sa=D&amp;sntz=1&amp;usg=AFQjCNHzwyUGNia8CWcgWCgXt0xhfH14JA" TargetMode="External"/><Relationship Id="rId7" Type="http://schemas.openxmlformats.org/officeDocument/2006/relationships/hyperlink" Target="https://www.google.com/url?q=https://realtimeboard.com/&amp;sa=D&amp;sntz=1&amp;usg=AFQjCNGoCyTJuK6KOUff5q8cMEkl1EZ1fg" TargetMode="External"/><Relationship Id="rId2" Type="http://schemas.openxmlformats.org/officeDocument/2006/relationships/hyperlink" Target="http://www.google.com/url?q=http://learningapps.org/&amp;sa=D&amp;sntz=1&amp;usg=AFQjCNH7qGTuHsIzbQ_oLRmqSiA-_8xg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q=http://rebus1.com/index.php?item=rebus_generator&amp;sa=D&amp;sntz=1&amp;usg=AFQjCNEyhVkb_VFAsHRwlC7VWPotl2bM5g" TargetMode="External"/><Relationship Id="rId5" Type="http://schemas.openxmlformats.org/officeDocument/2006/relationships/hyperlink" Target="http://www.google.com/url?q=http://www.eslvideo.com/&amp;sa=D&amp;sntz=1&amp;usg=AFQjCNECl4h_BaPDN04fGe6ZGOvsPacM2g" TargetMode="External"/><Relationship Id="rId4" Type="http://schemas.openxmlformats.org/officeDocument/2006/relationships/hyperlink" Target="http://www.jigsawplanet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easynotecards.com/&amp;sa=D&amp;sntz=1&amp;usg=AFQjCNHzwyUGNia8CWcgWCgXt0xhfH14JA" TargetMode="External"/><Relationship Id="rId7" Type="http://schemas.openxmlformats.org/officeDocument/2006/relationships/hyperlink" Target="https://www.google.com/url?q=https://realtimeboard.com/&amp;sa=D&amp;sntz=1&amp;usg=AFQjCNGoCyTJuK6KOUff5q8cMEkl1EZ1fg" TargetMode="External"/><Relationship Id="rId2" Type="http://schemas.openxmlformats.org/officeDocument/2006/relationships/hyperlink" Target="http://www.google.com/url?q=http://learningapps.org/&amp;sa=D&amp;sntz=1&amp;usg=AFQjCNH7qGTuHsIzbQ_oLRmqSiA-_8xg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q=http://rebus1.com/index.php?item=rebus_generator&amp;sa=D&amp;sntz=1&amp;usg=AFQjCNEyhVkb_VFAsHRwlC7VWPotl2bM5g" TargetMode="External"/><Relationship Id="rId5" Type="http://schemas.openxmlformats.org/officeDocument/2006/relationships/hyperlink" Target="http://www.google.com/url?q=http://www.eslvideo.com/&amp;sa=D&amp;sntz=1&amp;usg=AFQjCNECl4h_BaPDN04fGe6ZGOvsPacM2g" TargetMode="External"/><Relationship Id="rId4" Type="http://schemas.openxmlformats.org/officeDocument/2006/relationships/hyperlink" Target="http://www.google.com/url?q=http://www.jigsawplanet.com/&amp;sa=D&amp;sntz=1&amp;usg=AFQjCNF_BiGnmDkzpMjw0KxPU5n95_HUD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35578"/>
            <a:ext cx="7766936" cy="391886"/>
          </a:xfrm>
        </p:spPr>
        <p:txBody>
          <a:bodyPr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0057" y="1830147"/>
            <a:ext cx="6714309" cy="1096899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Распрацоўка ўласных заданняў з выкарыстаннем інтэрнэт - рэсурсаў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2800" dirty="0" smtClean="0">
              <a:solidFill>
                <a:srgbClr val="002060"/>
              </a:solidFill>
            </a:endParaRPr>
          </a:p>
          <a:p>
            <a:pPr algn="ctr"/>
            <a:r>
              <a:rPr lang="be-BY" sz="2800" i="1" dirty="0" smtClean="0">
                <a:solidFill>
                  <a:srgbClr val="002060"/>
                </a:solidFill>
              </a:rPr>
              <a:t>Чайка Г.Д., </a:t>
            </a:r>
          </a:p>
          <a:p>
            <a:pPr algn="ctr"/>
            <a:r>
              <a:rPr lang="be-BY" sz="2800" i="1" dirty="0" smtClean="0">
                <a:solidFill>
                  <a:srgbClr val="002060"/>
                </a:solidFill>
              </a:rPr>
              <a:t>настаўнік беларуская мовы і літаратуры гімназіі імя Я.Купалы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8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dirty="0" smtClean="0"/>
              <a:t>Выбіраем «Крыжаванка»</a:t>
            </a:r>
            <a:endParaRPr lang="ru-RU" sz="2800" dirty="0"/>
          </a:p>
        </p:txBody>
      </p:sp>
      <p:pic>
        <p:nvPicPr>
          <p:cNvPr id="7170" name="Picture 2" descr="https://uchportfolio.ru/users_content/522a9ae9a99880d39e5daec35375e999/images/3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77" y="1043354"/>
            <a:ext cx="9624645" cy="58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9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dirty="0" smtClean="0"/>
              <a:t>«Стварыць крыжаванку»</a:t>
            </a:r>
            <a:endParaRPr lang="ru-RU" sz="2800" dirty="0"/>
          </a:p>
        </p:txBody>
      </p:sp>
      <p:pic>
        <p:nvPicPr>
          <p:cNvPr id="8194" name="Picture 2" descr="https://uchportfolio.ru/users_content/522a9ae9a99880d39e5daec35375e999/images/4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298" y="1148862"/>
            <a:ext cx="9726980" cy="56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0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chportfolio.ru/users_content/522a9ae9a99880d39e5daec35375e999/images/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0128738" cy="67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0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uchportfolio.ru/users_content/522a9ae9a99880d39e5daec35375e999/images/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631" y="234462"/>
            <a:ext cx="10304583" cy="662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03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dirty="0" smtClean="0"/>
              <a:t>Уводзім тэкст для дыялогу</a:t>
            </a:r>
            <a:endParaRPr lang="ru-RU" sz="2800" dirty="0"/>
          </a:p>
        </p:txBody>
      </p:sp>
      <p:pic>
        <p:nvPicPr>
          <p:cNvPr id="3074" name="Picture 2" descr="https://uchportfolio.ru/users_content/522a9ae9a99880d39e5daec35375e999/images/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47" y="1207477"/>
            <a:ext cx="9659815" cy="56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0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dirty="0" smtClean="0"/>
              <a:t>Папярэдні прагляд задання</a:t>
            </a:r>
            <a:endParaRPr lang="ru-RU" sz="2800" dirty="0"/>
          </a:p>
        </p:txBody>
      </p:sp>
      <p:pic>
        <p:nvPicPr>
          <p:cNvPr id="4098" name="Picture 2" descr="https://uchportfolio.ru/users_content/522a9ae9a99880d39e5daec35375e999/images/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23" y="1254369"/>
            <a:ext cx="9413631" cy="54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5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dirty="0" smtClean="0"/>
              <a:t>Захоўваем ці карэкціруем</a:t>
            </a:r>
            <a:endParaRPr lang="ru-RU" sz="2800" dirty="0"/>
          </a:p>
        </p:txBody>
      </p:sp>
      <p:pic>
        <p:nvPicPr>
          <p:cNvPr id="5122" name="Picture 2" descr="https://uchportfolio.ru/users_content/522a9ae9a99880d39e5daec35375e999/images/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92" y="1043354"/>
            <a:ext cx="9601200" cy="573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5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«Мае дадаткі»</a:t>
            </a:r>
            <a:endParaRPr lang="ru-RU" dirty="0"/>
          </a:p>
        </p:txBody>
      </p:sp>
      <p:pic>
        <p:nvPicPr>
          <p:cNvPr id="6146" name="Picture 2" descr="https://uchportfolio.ru/users_content/522a9ae9a99880d39e5daec35375e999/images/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93" y="1324708"/>
            <a:ext cx="9870830" cy="53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8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62" y="93785"/>
            <a:ext cx="9847384" cy="67642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b="1" dirty="0" err="1">
                <a:latin typeface="Calibri"/>
                <a:ea typeface="Calibri"/>
                <a:cs typeface="Times New Roman"/>
              </a:rPr>
              <a:t>Спіс</a:t>
            </a:r>
            <a:r>
              <a:rPr lang="ru-RU" sz="11200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1200" b="1" dirty="0" err="1">
                <a:latin typeface="Calibri"/>
                <a:ea typeface="Calibri"/>
                <a:cs typeface="Times New Roman"/>
              </a:rPr>
              <a:t>Web</a:t>
            </a:r>
            <a:r>
              <a:rPr lang="ru-RU" sz="11200" b="1" dirty="0">
                <a:latin typeface="Calibri"/>
                <a:ea typeface="Calibri"/>
                <a:cs typeface="Times New Roman"/>
              </a:rPr>
              <a:t> 2.0-рэсурсаў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http://learningapps.org/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-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рэсурс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з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шаблонамі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адукацыйных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гульняў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http://www.easynotecards.com/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- сайт для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стварэння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картак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http://www.jigsawplanet.com/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- сайт для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стварэння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пазлаў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http://www.eslvideo.com/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-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стварэнне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віктарын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аснове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відэа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http://rebus1.com/index.php?item=rebus_generator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–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генератар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рэбусаў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https://realtimeboard.com/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-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рэсурс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стварэння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smtClean="0">
                <a:latin typeface="Times New Roman"/>
                <a:ea typeface="Calibri"/>
                <a:cs typeface="Times New Roman"/>
              </a:rPr>
              <a:t>флэш-</a:t>
            </a:r>
            <a:r>
              <a:rPr lang="ru-RU" sz="11200" dirty="0" err="1" smtClean="0">
                <a:latin typeface="Times New Roman"/>
                <a:ea typeface="Calibri"/>
                <a:cs typeface="Times New Roman"/>
              </a:rPr>
              <a:t>картак</a:t>
            </a:r>
            <a:endParaRPr lang="ru-RU" sz="11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9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241" y="2332892"/>
            <a:ext cx="8596668" cy="1320800"/>
          </a:xfrm>
        </p:spPr>
        <p:txBody>
          <a:bodyPr>
            <a:normAutofit/>
          </a:bodyPr>
          <a:lstStyle/>
          <a:p>
            <a:r>
              <a:rPr lang="ru-RU" sz="7200" dirty="0" err="1" smtClean="0"/>
              <a:t>Дзякуй</a:t>
            </a:r>
            <a:r>
              <a:rPr lang="ru-RU" sz="7200" dirty="0" smtClean="0"/>
              <a:t> за</a:t>
            </a:r>
            <a:r>
              <a:rPr lang="be-BY" sz="7200" dirty="0" smtClean="0"/>
              <a:t> ўвагу!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10154" y="45946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https://gimn-mozyr.schools.by/pages/mo-ychitelei-belorysskogo-yazika-i-literatyri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2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241" y="2332892"/>
            <a:ext cx="8596668" cy="1320800"/>
          </a:xfrm>
        </p:spPr>
        <p:txBody>
          <a:bodyPr>
            <a:normAutofit/>
          </a:bodyPr>
          <a:lstStyle/>
          <a:p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0185" y="1921805"/>
            <a:ext cx="746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https://gimn-mozyr.schools.by/pages/mo-ychitelei-belorysskogo-yazika-i-literatyri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2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62" y="93785"/>
            <a:ext cx="9847384" cy="67642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b="1" dirty="0" err="1">
                <a:latin typeface="Calibri"/>
                <a:ea typeface="Calibri"/>
                <a:cs typeface="Times New Roman"/>
              </a:rPr>
              <a:t>Спіс</a:t>
            </a:r>
            <a:r>
              <a:rPr lang="ru-RU" sz="11200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1200" b="1" dirty="0" err="1">
                <a:latin typeface="Calibri"/>
                <a:ea typeface="Calibri"/>
                <a:cs typeface="Times New Roman"/>
              </a:rPr>
              <a:t>Web</a:t>
            </a:r>
            <a:r>
              <a:rPr lang="ru-RU" sz="11200" b="1" dirty="0">
                <a:latin typeface="Calibri"/>
                <a:ea typeface="Calibri"/>
                <a:cs typeface="Times New Roman"/>
              </a:rPr>
              <a:t> 2.0-рэсурсаў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http://learningapps.org/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-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рэсурс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з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шаблонамі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адукацыйных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гульняў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http://www.easynotecards.com/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- сайт для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стварэння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картак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http://www.jigsawplanet.com/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- сайт для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стварэння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пазлаў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http://www.eslvideo.com/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-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стварэнне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віктарын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аснове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відэа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http://rebus1.com/index.php?item=rebus_generator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–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генератар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рэбусаў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90550" algn="l"/>
              </a:tabLst>
            </a:pPr>
            <a:r>
              <a:rPr lang="ru-RU" sz="112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12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https://realtimeboard.com/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 -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рэсурс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11200" dirty="0" err="1">
                <a:latin typeface="Times New Roman"/>
                <a:ea typeface="Calibri"/>
                <a:cs typeface="Times New Roman"/>
              </a:rPr>
              <a:t>стварэння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200" dirty="0" smtClean="0">
                <a:latin typeface="Times New Roman"/>
                <a:ea typeface="Calibri"/>
                <a:cs typeface="Times New Roman"/>
              </a:rPr>
              <a:t>флэш-</a:t>
            </a:r>
            <a:r>
              <a:rPr lang="ru-RU" sz="11200" dirty="0" err="1" smtClean="0">
                <a:latin typeface="Times New Roman"/>
                <a:ea typeface="Calibri"/>
                <a:cs typeface="Times New Roman"/>
              </a:rPr>
              <a:t>картак</a:t>
            </a:r>
            <a:endParaRPr lang="ru-RU" sz="11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9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2800" y="304802"/>
            <a:ext cx="1036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гэта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сэрвіс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стварэння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інтэрактыўных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заданняў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 розных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прадметах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Интерактивная викторина. - Форум сообщества специалистов по управлению персоналом HR-Л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899" y="4316078"/>
            <a:ext cx="2133600" cy="199232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201" y="2133601"/>
            <a:ext cx="7996323" cy="407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33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4138"/>
            <a:ext cx="8596668" cy="103196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Падача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заяўкі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Света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199" y="1371600"/>
            <a:ext cx="8027297" cy="5101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1554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Стварэнне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акаўнта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Свет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797" y="1265394"/>
            <a:ext cx="7710324" cy="418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Рэгістрацыя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Свет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730" y="1197429"/>
            <a:ext cx="8020594" cy="4477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Выбіраем «Новае практыкаванне» і шаблон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Свет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212" y="2028077"/>
            <a:ext cx="8334103" cy="4229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55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humb.tildacdn.com/tild6135-3138-4633-a634-626366346239/-/resize/733x/-/format/webp/8-exersiz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760" y="1430215"/>
            <a:ext cx="9144000" cy="50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69" y="0"/>
            <a:ext cx="9741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3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</TotalTime>
  <Words>73</Words>
  <Application>Microsoft Office PowerPoint</Application>
  <PresentationFormat>Произвольный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Грань</vt:lpstr>
      <vt:lpstr>Office Theme</vt:lpstr>
      <vt:lpstr>Слайд 1</vt:lpstr>
      <vt:lpstr>Слайд 2</vt:lpstr>
      <vt:lpstr>Слайд 3</vt:lpstr>
      <vt:lpstr>Слайд 4</vt:lpstr>
      <vt:lpstr> Падача заяўкі</vt:lpstr>
      <vt:lpstr>Стварэнне акаўнта</vt:lpstr>
      <vt:lpstr> Рэгістрацыя</vt:lpstr>
      <vt:lpstr> Выбіраем «Новае практыкаванне» і шаблон</vt:lpstr>
      <vt:lpstr>Слайд 9</vt:lpstr>
      <vt:lpstr>Выбіраем «Крыжаванка»</vt:lpstr>
      <vt:lpstr>«Стварыць крыжаванку»</vt:lpstr>
      <vt:lpstr>Слайд 12</vt:lpstr>
      <vt:lpstr>Слайд 13</vt:lpstr>
      <vt:lpstr>Уводзім тэкст для дыялогу</vt:lpstr>
      <vt:lpstr>Папярэдні прагляд задання</vt:lpstr>
      <vt:lpstr>Захоўваем ці карэкціруем</vt:lpstr>
      <vt:lpstr>«Мае дадаткі»</vt:lpstr>
      <vt:lpstr>Слайд 18</vt:lpstr>
      <vt:lpstr>Дзякуй за ўвагу!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Азамат</dc:creator>
  <cp:lastModifiedBy>Алеся</cp:lastModifiedBy>
  <cp:revision>49</cp:revision>
  <dcterms:created xsi:type="dcterms:W3CDTF">2015-09-27T17:21:15Z</dcterms:created>
  <dcterms:modified xsi:type="dcterms:W3CDTF">2020-12-31T05:55:33Z</dcterms:modified>
</cp:coreProperties>
</file>