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EE982AD-7332-4DFA-8135-4772EE2316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526730A-4A4B-4B3E-A5E4-8421135A63F7}" type="datetimeFigureOut">
              <a:rPr lang="ru-RU" smtClean="0"/>
              <a:pPr/>
              <a:t>03.11.2021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i-toki.com/" TargetMode="External"/><Relationship Id="rId2" Type="http://schemas.openxmlformats.org/officeDocument/2006/relationships/hyperlink" Target="https://storymap.knightla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preceden.com/?utm_source=timeglider&amp;utm_campaign=homepage" TargetMode="External"/><Relationship Id="rId4" Type="http://schemas.openxmlformats.org/officeDocument/2006/relationships/hyperlink" Target="https://www.sutori.com/e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mind.net/" TargetMode="External"/><Relationship Id="rId2" Type="http://schemas.openxmlformats.org/officeDocument/2006/relationships/hyperlink" Target="https://cp.unisen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rt.com/" TargetMode="External"/><Relationship Id="rId2" Type="http://schemas.openxmlformats.org/officeDocument/2006/relationships/hyperlink" Target="http://www.tagxedo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Техники визуализации и их характеристика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229200"/>
            <a:ext cx="4519776" cy="409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39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Визуализация помогает учащимся</a:t>
            </a: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правильно организовывать информацию;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диаграммы, схемы, рисунки, карты памяти способствуют усвоению больших объемов информации;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прослеживать взаимосвязи между блоками информации;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развивает критическое мышление;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помогает учащимся интегрировать новые знания;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позволяет связывать полученную информацию в целостную картину о том или ином явлении или объекте.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51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Таймлайн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https://storymap.knightlab.com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https://www.tiki-toki.com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https://www.sutori.com/en/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https://www.preceden.com/?utm_source=timeglider&amp;utm_campaign=homepage</a:t>
            </a:r>
            <a:endParaRPr lang="ru-RU" sz="2000" dirty="0" smtClean="0"/>
          </a:p>
          <a:p>
            <a:r>
              <a:rPr lang="en-US" sz="2000" dirty="0" smtClean="0"/>
              <a:t>https://www.smartdraw.com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4559754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83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Интеллект-карта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(ментальная карта, диаграмма связей, карта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мыслей, ассоциативная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карта,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— это графический способ представить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идеи, концепции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информацию в виде карты, состоящей из ключевых и вторичных тем.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55776" y="2996952"/>
            <a:ext cx="5306549" cy="39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44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(от английского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scribe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– набрасывать эскизы или рисунки)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визуализация информации при помощи графических символов, просто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понятно отображающих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ее содержание и внутренние связи.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https://cp.unisender.com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https://www.xmind.net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https://www.diagrams.net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4878820" cy="231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02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графический способ подачи информации, данных и знаний.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Easel.ly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27960" y="2796540"/>
            <a:ext cx="3078480" cy="240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25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Облако слов или тегов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(англ.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tagcloud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wordcloud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wordle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 — это визуальное представление списка категорий или тегов, также называемых метками, ярлыками, ключевыми словами и т.п.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http://www.tagxedo.com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https://wordart.com</a:t>
            </a:r>
            <a:endParaRPr lang="ru-RU" dirty="0" smtClean="0"/>
          </a:p>
          <a:p>
            <a:r>
              <a:rPr lang="en-US" dirty="0" smtClean="0"/>
              <a:t>https://worditout.com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27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</TotalTime>
  <Words>202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Соседство</vt:lpstr>
      <vt:lpstr>Техники визуализации и их характеристика</vt:lpstr>
      <vt:lpstr>Визуализация помогает учащимся: </vt:lpstr>
      <vt:lpstr>Таймлайн</vt:lpstr>
      <vt:lpstr>Интеллект-карта (ментальная карта, диаграмма связей, карта мыслей, ассоциативная карта, mind map) — это графический способ представить идеи, концепции, информацию в виде карты, состоящей из ключевых и вторичных тем.   </vt:lpstr>
      <vt:lpstr>Скрайбинг (от английского «scribe» – набрасывать эскизы или рисунки) – это визуализация информации при помощи графических символов, просто и понятно отображающих ее содержание и внутренние связи.   https://cp.unisender.com https://www.xmind.net https://www.diagrams.net</vt:lpstr>
      <vt:lpstr>Инфографика - это графический способ подачи информации, данных и знаний.    Easel.ly </vt:lpstr>
      <vt:lpstr>Слайд 7</vt:lpstr>
      <vt:lpstr>Облако слов или тегов (англ. tagcloud, wordcloud, wordle) — это визуальное представление списка категорий или тегов, также называемых метками, ярлыками, ключевыми словами и т.п.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Алеся</cp:lastModifiedBy>
  <cp:revision>7</cp:revision>
  <dcterms:created xsi:type="dcterms:W3CDTF">2021-11-02T05:12:09Z</dcterms:created>
  <dcterms:modified xsi:type="dcterms:W3CDTF">2021-11-03T09:18:52Z</dcterms:modified>
</cp:coreProperties>
</file>