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83" r:id="rId3"/>
    <p:sldId id="284" r:id="rId4"/>
    <p:sldId id="285" r:id="rId5"/>
    <p:sldId id="258" r:id="rId6"/>
    <p:sldId id="259" r:id="rId7"/>
    <p:sldId id="286" r:id="rId8"/>
    <p:sldId id="260" r:id="rId9"/>
    <p:sldId id="288" r:id="rId10"/>
    <p:sldId id="277" r:id="rId11"/>
    <p:sldId id="289" r:id="rId12"/>
    <p:sldId id="290" r:id="rId13"/>
    <p:sldId id="292" r:id="rId14"/>
    <p:sldId id="287" r:id="rId15"/>
    <p:sldId id="293" r:id="rId16"/>
    <p:sldId id="294" r:id="rId17"/>
    <p:sldId id="295" r:id="rId18"/>
    <p:sldId id="282" r:id="rId19"/>
    <p:sldId id="296" r:id="rId20"/>
    <p:sldId id="299" r:id="rId21"/>
    <p:sldId id="300" r:id="rId22"/>
    <p:sldId id="297" r:id="rId23"/>
    <p:sldId id="298" r:id="rId24"/>
    <p:sldId id="301" r:id="rId25"/>
    <p:sldId id="274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EB2D7-6AE3-498E-981F-683224F94395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913E16E-E774-4CC5-8962-E4F143A82FC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ВИЗУАЛИЗАЦИЯ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566CC73D-3F19-4247-A2E6-E3C9B48A421E}" type="parTrans" cxnId="{D270AAEA-9B44-4DD7-8968-3639EB5F1E2C}">
      <dgm:prSet/>
      <dgm:spPr/>
      <dgm:t>
        <a:bodyPr/>
        <a:lstStyle/>
        <a:p>
          <a:endParaRPr lang="ru-RU"/>
        </a:p>
      </dgm:t>
    </dgm:pt>
    <dgm:pt modelId="{1D6F9261-8688-4575-954A-161D725184E8}" type="sibTrans" cxnId="{D270AAEA-9B44-4DD7-8968-3639EB5F1E2C}">
      <dgm:prSet/>
      <dgm:spPr/>
      <dgm:t>
        <a:bodyPr/>
        <a:lstStyle/>
        <a:p>
          <a:endParaRPr lang="ru-RU"/>
        </a:p>
      </dgm:t>
    </dgm:pt>
    <dgm:pt modelId="{E182180A-B734-4C5F-99F0-574FB2D45B3D}">
      <dgm:prSet phldrT="[Текст]" custT="1"/>
      <dgm:spPr/>
      <dgm:t>
        <a:bodyPr/>
        <a:lstStyle/>
        <a:p>
          <a:pPr algn="just"/>
          <a:r>
            <a:rPr lang="ru-RU" sz="3200" b="1" dirty="0" smtClean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/>
            </a:rPr>
            <a:t>создание условий для зрительного наблюдения</a:t>
          </a:r>
          <a:endParaRPr lang="ru-RU" sz="3200" b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E9258C54-6A0D-4244-B76E-C66F2B3EBC15}" type="parTrans" cxnId="{D33A4C69-E4DC-4F25-AF42-A7492631AFE6}">
      <dgm:prSet/>
      <dgm:spPr/>
      <dgm:t>
        <a:bodyPr/>
        <a:lstStyle/>
        <a:p>
          <a:endParaRPr lang="ru-RU"/>
        </a:p>
      </dgm:t>
    </dgm:pt>
    <dgm:pt modelId="{F480CD69-B56C-411E-B016-F5128EDA3B03}" type="sibTrans" cxnId="{D33A4C69-E4DC-4F25-AF42-A7492631AFE6}">
      <dgm:prSet/>
      <dgm:spPr/>
      <dgm:t>
        <a:bodyPr/>
        <a:lstStyle/>
        <a:p>
          <a:endParaRPr lang="ru-RU"/>
        </a:p>
      </dgm:t>
    </dgm:pt>
    <dgm:pt modelId="{01349160-39B1-425B-8E9F-9CB35718EFF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ВИЗУАЛИЗАЦИЯ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0B514308-B3F6-4728-8867-70B28D39870A}" type="parTrans" cxnId="{F99C1AE8-A406-4513-8AD5-A3FA2371D06F}">
      <dgm:prSet/>
      <dgm:spPr/>
      <dgm:t>
        <a:bodyPr/>
        <a:lstStyle/>
        <a:p>
          <a:endParaRPr lang="ru-RU"/>
        </a:p>
      </dgm:t>
    </dgm:pt>
    <dgm:pt modelId="{57D504F5-922E-48B2-91C0-3F45482A4842}" type="sibTrans" cxnId="{F99C1AE8-A406-4513-8AD5-A3FA2371D06F}">
      <dgm:prSet/>
      <dgm:spPr/>
      <dgm:t>
        <a:bodyPr/>
        <a:lstStyle/>
        <a:p>
          <a:endParaRPr lang="ru-RU"/>
        </a:p>
      </dgm:t>
    </dgm:pt>
    <dgm:pt modelId="{B2D347B4-7FA1-43A2-9387-3DF121A855B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/>
            </a:rPr>
            <a:t>метод представления информации в виде оптического изображения</a:t>
          </a:r>
          <a:endParaRPr lang="ru-RU" b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F9526605-3500-4D03-96DC-0ECA0CDB94FF}" type="parTrans" cxnId="{D6623A13-B6D6-4173-BACE-E9E77A86C255}">
      <dgm:prSet/>
      <dgm:spPr/>
      <dgm:t>
        <a:bodyPr/>
        <a:lstStyle/>
        <a:p>
          <a:endParaRPr lang="ru-RU"/>
        </a:p>
      </dgm:t>
    </dgm:pt>
    <dgm:pt modelId="{874664F1-7DDD-4186-9FB7-5395CE0D9F3A}" type="sibTrans" cxnId="{D6623A13-B6D6-4173-BACE-E9E77A86C255}">
      <dgm:prSet/>
      <dgm:spPr/>
      <dgm:t>
        <a:bodyPr/>
        <a:lstStyle/>
        <a:p>
          <a:endParaRPr lang="ru-RU"/>
        </a:p>
      </dgm:t>
    </dgm:pt>
    <dgm:pt modelId="{3A5D70CD-D8B5-45DE-B819-A990381E105B}">
      <dgm:prSet custT="1"/>
      <dgm:spPr/>
      <dgm:t>
        <a:bodyPr/>
        <a:lstStyle/>
        <a:p>
          <a:pPr algn="just"/>
          <a:r>
            <a:rPr lang="ru-RU" sz="4000" b="1" dirty="0" smtClean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/>
            </a:rPr>
            <a:t>от лат. </a:t>
          </a:r>
          <a:r>
            <a:rPr lang="ru-RU" sz="4000" b="1" dirty="0" err="1" smtClean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/>
            </a:rPr>
            <a:t>visualis</a:t>
          </a:r>
          <a:r>
            <a:rPr lang="ru-RU" sz="4000" b="1" dirty="0" smtClean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/>
            </a:rPr>
            <a:t> - зрительный</a:t>
          </a:r>
          <a:endParaRPr lang="ru-RU" sz="4000" b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D7C46F1F-246E-4623-9897-1422ACD05A35}" type="sibTrans" cxnId="{F07E170B-E903-48C2-998D-92493A919B24}">
      <dgm:prSet/>
      <dgm:spPr/>
      <dgm:t>
        <a:bodyPr/>
        <a:lstStyle/>
        <a:p>
          <a:endParaRPr lang="ru-RU"/>
        </a:p>
      </dgm:t>
    </dgm:pt>
    <dgm:pt modelId="{54164FD7-C273-42A6-87C3-1D52E591BE9B}" type="parTrans" cxnId="{F07E170B-E903-48C2-998D-92493A919B24}">
      <dgm:prSet/>
      <dgm:spPr/>
      <dgm:t>
        <a:bodyPr/>
        <a:lstStyle/>
        <a:p>
          <a:endParaRPr lang="ru-RU"/>
        </a:p>
      </dgm:t>
    </dgm:pt>
    <dgm:pt modelId="{E776F846-200F-4FB1-BDCE-E7627795A26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ВИЗУАЛИЗАЦИЯ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221B04C0-C29A-4428-B485-4E2E67144978}" type="sibTrans" cxnId="{DAAEF1F0-352E-4CC0-9C11-86174B5E2FC7}">
      <dgm:prSet/>
      <dgm:spPr/>
      <dgm:t>
        <a:bodyPr/>
        <a:lstStyle/>
        <a:p>
          <a:endParaRPr lang="ru-RU"/>
        </a:p>
      </dgm:t>
    </dgm:pt>
    <dgm:pt modelId="{3ED64646-01B0-4A48-80F3-543892F09AA2}" type="parTrans" cxnId="{DAAEF1F0-352E-4CC0-9C11-86174B5E2FC7}">
      <dgm:prSet/>
      <dgm:spPr/>
      <dgm:t>
        <a:bodyPr/>
        <a:lstStyle/>
        <a:p>
          <a:endParaRPr lang="ru-RU"/>
        </a:p>
      </dgm:t>
    </dgm:pt>
    <dgm:pt modelId="{5808256D-61B3-4EF5-9257-1144FC1384A8}" type="pres">
      <dgm:prSet presAssocID="{E8DEB2D7-6AE3-498E-981F-683224F943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FDE36D-14EE-4AC8-88CF-D385426CE972}" type="pres">
      <dgm:prSet presAssocID="{5913E16E-E774-4CC5-8962-E4F143A82FC1}" presName="composite" presStyleCnt="0"/>
      <dgm:spPr/>
    </dgm:pt>
    <dgm:pt modelId="{2F0FC62F-11BD-4F92-A8C7-909859879422}" type="pres">
      <dgm:prSet presAssocID="{5913E16E-E774-4CC5-8962-E4F143A82FC1}" presName="parentText" presStyleLbl="alignNode1" presStyleIdx="0" presStyleCnt="3" custScaleX="134069" custLinFactNeighborX="2909" custLinFactNeighborY="32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D8521-4496-4ED7-BC02-372A1350E84F}" type="pres">
      <dgm:prSet presAssocID="{5913E16E-E774-4CC5-8962-E4F143A82FC1}" presName="descendantText" presStyleLbl="alignAcc1" presStyleIdx="0" presStyleCnt="3" custScaleX="82126" custLinFactNeighborX="332" custLinFactNeighborY="14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4D6B9-1C85-4BF1-8FCA-9F95F043292C}" type="pres">
      <dgm:prSet presAssocID="{1D6F9261-8688-4575-954A-161D725184E8}" presName="sp" presStyleCnt="0"/>
      <dgm:spPr/>
    </dgm:pt>
    <dgm:pt modelId="{31F3AF29-DE6F-4043-8DFD-1FBFE34D6028}" type="pres">
      <dgm:prSet presAssocID="{E776F846-200F-4FB1-BDCE-E7627795A265}" presName="composite" presStyleCnt="0"/>
      <dgm:spPr/>
    </dgm:pt>
    <dgm:pt modelId="{59F90122-66ED-428B-8E3F-6D68F3D00DB9}" type="pres">
      <dgm:prSet presAssocID="{E776F846-200F-4FB1-BDCE-E7627795A265}" presName="parentText" presStyleLbl="alignNode1" presStyleIdx="1" presStyleCnt="3" custScaleX="1330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2E220-50C9-4FF6-8E73-03F364E448E2}" type="pres">
      <dgm:prSet presAssocID="{E776F846-200F-4FB1-BDCE-E7627795A265}" presName="descendantText" presStyleLbl="alignAcc1" presStyleIdx="1" presStyleCnt="3" custScaleX="78827" custLinFactNeighborX="1613" custLinFactNeighborY="9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AFF47-22EB-402C-AA41-7EB9EB39CE4A}" type="pres">
      <dgm:prSet presAssocID="{221B04C0-C29A-4428-B485-4E2E67144978}" presName="sp" presStyleCnt="0"/>
      <dgm:spPr/>
    </dgm:pt>
    <dgm:pt modelId="{D05EC211-1B05-4519-96F7-F43F0BD12B02}" type="pres">
      <dgm:prSet presAssocID="{01349160-39B1-425B-8E9F-9CB35718EFF4}" presName="composite" presStyleCnt="0"/>
      <dgm:spPr/>
    </dgm:pt>
    <dgm:pt modelId="{FBBA5239-3ED3-47E0-A127-9A94F6033680}" type="pres">
      <dgm:prSet presAssocID="{01349160-39B1-425B-8E9F-9CB35718EFF4}" presName="parentText" presStyleLbl="alignNode1" presStyleIdx="2" presStyleCnt="3" custScaleX="1315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3CECA-9BC1-4A75-B720-2F238E4F1E02}" type="pres">
      <dgm:prSet presAssocID="{01349160-39B1-425B-8E9F-9CB35718EFF4}" presName="descendantText" presStyleLbl="alignAcc1" presStyleIdx="2" presStyleCnt="3" custAng="0" custScaleX="77811" custScaleY="100589" custLinFactNeighborX="816" custLinFactNeighborY="18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AEF1F0-352E-4CC0-9C11-86174B5E2FC7}" srcId="{E8DEB2D7-6AE3-498E-981F-683224F94395}" destId="{E776F846-200F-4FB1-BDCE-E7627795A265}" srcOrd="1" destOrd="0" parTransId="{3ED64646-01B0-4A48-80F3-543892F09AA2}" sibTransId="{221B04C0-C29A-4428-B485-4E2E67144978}"/>
    <dgm:cxn modelId="{D6623A13-B6D6-4173-BACE-E9E77A86C255}" srcId="{01349160-39B1-425B-8E9F-9CB35718EFF4}" destId="{B2D347B4-7FA1-43A2-9387-3DF121A855BD}" srcOrd="0" destOrd="0" parTransId="{F9526605-3500-4D03-96DC-0ECA0CDB94FF}" sibTransId="{874664F1-7DDD-4186-9FB7-5395CE0D9F3A}"/>
    <dgm:cxn modelId="{358BE7D2-2FD1-4EBC-BBA8-255B1D0832ED}" type="presOf" srcId="{E8DEB2D7-6AE3-498E-981F-683224F94395}" destId="{5808256D-61B3-4EF5-9257-1144FC1384A8}" srcOrd="0" destOrd="0" presId="urn:microsoft.com/office/officeart/2005/8/layout/chevron2"/>
    <dgm:cxn modelId="{169F86AA-9040-445F-AAF5-31BD6F99F9C6}" type="presOf" srcId="{B2D347B4-7FA1-43A2-9387-3DF121A855BD}" destId="{0AE3CECA-9BC1-4A75-B720-2F238E4F1E02}" srcOrd="0" destOrd="0" presId="urn:microsoft.com/office/officeart/2005/8/layout/chevron2"/>
    <dgm:cxn modelId="{D270AAEA-9B44-4DD7-8968-3639EB5F1E2C}" srcId="{E8DEB2D7-6AE3-498E-981F-683224F94395}" destId="{5913E16E-E774-4CC5-8962-E4F143A82FC1}" srcOrd="0" destOrd="0" parTransId="{566CC73D-3F19-4247-A2E6-E3C9B48A421E}" sibTransId="{1D6F9261-8688-4575-954A-161D725184E8}"/>
    <dgm:cxn modelId="{15E96911-EEEA-4172-94E1-BE41E8D9A713}" type="presOf" srcId="{01349160-39B1-425B-8E9F-9CB35718EFF4}" destId="{FBBA5239-3ED3-47E0-A127-9A94F6033680}" srcOrd="0" destOrd="0" presId="urn:microsoft.com/office/officeart/2005/8/layout/chevron2"/>
    <dgm:cxn modelId="{F99C1AE8-A406-4513-8AD5-A3FA2371D06F}" srcId="{E8DEB2D7-6AE3-498E-981F-683224F94395}" destId="{01349160-39B1-425B-8E9F-9CB35718EFF4}" srcOrd="2" destOrd="0" parTransId="{0B514308-B3F6-4728-8867-70B28D39870A}" sibTransId="{57D504F5-922E-48B2-91C0-3F45482A4842}"/>
    <dgm:cxn modelId="{22527456-6C9A-46E4-9FAA-A1F8C9AAC5F6}" type="presOf" srcId="{5913E16E-E774-4CC5-8962-E4F143A82FC1}" destId="{2F0FC62F-11BD-4F92-A8C7-909859879422}" srcOrd="0" destOrd="0" presId="urn:microsoft.com/office/officeart/2005/8/layout/chevron2"/>
    <dgm:cxn modelId="{22E13FB2-B667-493D-A917-4F517BA7C2C0}" type="presOf" srcId="{E776F846-200F-4FB1-BDCE-E7627795A265}" destId="{59F90122-66ED-428B-8E3F-6D68F3D00DB9}" srcOrd="0" destOrd="0" presId="urn:microsoft.com/office/officeart/2005/8/layout/chevron2"/>
    <dgm:cxn modelId="{ADE0FDFF-2311-43EC-A204-01AABE5A8D41}" type="presOf" srcId="{3A5D70CD-D8B5-45DE-B819-A990381E105B}" destId="{EA8D8521-4496-4ED7-BC02-372A1350E84F}" srcOrd="0" destOrd="0" presId="urn:microsoft.com/office/officeart/2005/8/layout/chevron2"/>
    <dgm:cxn modelId="{F8A7FDF7-089A-4F39-A416-5267D79BEABC}" type="presOf" srcId="{E182180A-B734-4C5F-99F0-574FB2D45B3D}" destId="{85A2E220-50C9-4FF6-8E73-03F364E448E2}" srcOrd="0" destOrd="0" presId="urn:microsoft.com/office/officeart/2005/8/layout/chevron2"/>
    <dgm:cxn modelId="{F07E170B-E903-48C2-998D-92493A919B24}" srcId="{5913E16E-E774-4CC5-8962-E4F143A82FC1}" destId="{3A5D70CD-D8B5-45DE-B819-A990381E105B}" srcOrd="0" destOrd="0" parTransId="{54164FD7-C273-42A6-87C3-1D52E591BE9B}" sibTransId="{D7C46F1F-246E-4623-9897-1422ACD05A35}"/>
    <dgm:cxn modelId="{D33A4C69-E4DC-4F25-AF42-A7492631AFE6}" srcId="{E776F846-200F-4FB1-BDCE-E7627795A265}" destId="{E182180A-B734-4C5F-99F0-574FB2D45B3D}" srcOrd="0" destOrd="0" parTransId="{E9258C54-6A0D-4244-B76E-C66F2B3EBC15}" sibTransId="{F480CD69-B56C-411E-B016-F5128EDA3B03}"/>
    <dgm:cxn modelId="{04D0C29D-4374-4DA1-B942-3757D166881F}" type="presParOf" srcId="{5808256D-61B3-4EF5-9257-1144FC1384A8}" destId="{5CFDE36D-14EE-4AC8-88CF-D385426CE972}" srcOrd="0" destOrd="0" presId="urn:microsoft.com/office/officeart/2005/8/layout/chevron2"/>
    <dgm:cxn modelId="{35DD1374-DAC8-4D05-8DB4-407639996571}" type="presParOf" srcId="{5CFDE36D-14EE-4AC8-88CF-D385426CE972}" destId="{2F0FC62F-11BD-4F92-A8C7-909859879422}" srcOrd="0" destOrd="0" presId="urn:microsoft.com/office/officeart/2005/8/layout/chevron2"/>
    <dgm:cxn modelId="{C8D4C695-3504-4C6C-BCD6-048FFA570949}" type="presParOf" srcId="{5CFDE36D-14EE-4AC8-88CF-D385426CE972}" destId="{EA8D8521-4496-4ED7-BC02-372A1350E84F}" srcOrd="1" destOrd="0" presId="urn:microsoft.com/office/officeart/2005/8/layout/chevron2"/>
    <dgm:cxn modelId="{B9CE47DB-7A03-4E5C-8058-5421CCEBC48A}" type="presParOf" srcId="{5808256D-61B3-4EF5-9257-1144FC1384A8}" destId="{EFB4D6B9-1C85-4BF1-8FCA-9F95F043292C}" srcOrd="1" destOrd="0" presId="urn:microsoft.com/office/officeart/2005/8/layout/chevron2"/>
    <dgm:cxn modelId="{BDB7A596-5EAB-4F18-B6C9-29F50357DFB2}" type="presParOf" srcId="{5808256D-61B3-4EF5-9257-1144FC1384A8}" destId="{31F3AF29-DE6F-4043-8DFD-1FBFE34D6028}" srcOrd="2" destOrd="0" presId="urn:microsoft.com/office/officeart/2005/8/layout/chevron2"/>
    <dgm:cxn modelId="{538EF26F-A78B-4436-B64C-F601F48B1B5E}" type="presParOf" srcId="{31F3AF29-DE6F-4043-8DFD-1FBFE34D6028}" destId="{59F90122-66ED-428B-8E3F-6D68F3D00DB9}" srcOrd="0" destOrd="0" presId="urn:microsoft.com/office/officeart/2005/8/layout/chevron2"/>
    <dgm:cxn modelId="{5E9F94A4-0D09-499D-B228-AD0EEF096EAD}" type="presParOf" srcId="{31F3AF29-DE6F-4043-8DFD-1FBFE34D6028}" destId="{85A2E220-50C9-4FF6-8E73-03F364E448E2}" srcOrd="1" destOrd="0" presId="urn:microsoft.com/office/officeart/2005/8/layout/chevron2"/>
    <dgm:cxn modelId="{61700541-AD5F-4C0D-BE8C-3AB0678433A4}" type="presParOf" srcId="{5808256D-61B3-4EF5-9257-1144FC1384A8}" destId="{8DEAFF47-22EB-402C-AA41-7EB9EB39CE4A}" srcOrd="3" destOrd="0" presId="urn:microsoft.com/office/officeart/2005/8/layout/chevron2"/>
    <dgm:cxn modelId="{6C8BC25A-B00A-402A-A465-32C0C66F93B8}" type="presParOf" srcId="{5808256D-61B3-4EF5-9257-1144FC1384A8}" destId="{D05EC211-1B05-4519-96F7-F43F0BD12B02}" srcOrd="4" destOrd="0" presId="urn:microsoft.com/office/officeart/2005/8/layout/chevron2"/>
    <dgm:cxn modelId="{F7B980E1-5409-4E2C-B612-E7B0C099740F}" type="presParOf" srcId="{D05EC211-1B05-4519-96F7-F43F0BD12B02}" destId="{FBBA5239-3ED3-47E0-A127-9A94F6033680}" srcOrd="0" destOrd="0" presId="urn:microsoft.com/office/officeart/2005/8/layout/chevron2"/>
    <dgm:cxn modelId="{1EC97862-ED22-460C-99AE-2DBE00233E71}" type="presParOf" srcId="{D05EC211-1B05-4519-96F7-F43F0BD12B02}" destId="{0AE3CECA-9BC1-4A75-B720-2F238E4F1E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76B5C6-41AC-4186-B268-9A25F5D2E938}" type="doc">
      <dgm:prSet loTypeId="urn:microsoft.com/office/officeart/2005/8/layout/vList6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6EAF1FC-7014-4F88-8587-7450030B196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rPr>
            <a:t>О. А. Кондратенко, </a:t>
          </a:r>
          <a:r>
            <a:rPr lang="ru-RU" sz="2400" b="1" i="0" u="none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rPr>
            <a:t>кандидат педагогических наук</a:t>
          </a:r>
          <a:r>
            <a:rPr lang="ru-RU" sz="29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endParaRPr lang="ru-RU" sz="29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E02D60C-7AF2-49C8-A8A1-B8939DF782ED}" type="parTrans" cxnId="{D3434859-5520-42C0-B5C1-8855D4085D89}">
      <dgm:prSet/>
      <dgm:spPr/>
      <dgm:t>
        <a:bodyPr/>
        <a:lstStyle/>
        <a:p>
          <a:endParaRPr lang="ru-RU"/>
        </a:p>
      </dgm:t>
    </dgm:pt>
    <dgm:pt modelId="{1B85755F-4C6B-4146-AD9A-2227F3BDB05B}" type="sibTrans" cxnId="{D3434859-5520-42C0-B5C1-8855D4085D89}">
      <dgm:prSet/>
      <dgm:spPr/>
      <dgm:t>
        <a:bodyPr/>
        <a:lstStyle/>
        <a:p>
          <a:endParaRPr lang="ru-RU"/>
        </a:p>
      </dgm:t>
    </dgm:pt>
    <dgm:pt modelId="{44C9B98F-A573-480D-8AE1-572AB5A65CE9}">
      <dgm:prSet phldrT="[Текст]" custT="1"/>
      <dgm:spPr/>
      <dgm:t>
        <a:bodyPr/>
        <a:lstStyle/>
        <a:p>
          <a:pPr algn="just"/>
          <a:r>
            <a:rPr lang="ru-RU" sz="2400" b="1" dirty="0" smtClean="0">
              <a:solidFill>
                <a:srgbClr val="002060"/>
              </a:solidFill>
              <a:latin typeface="Book Antiqua" panose="02040602050305030304" pitchFamily="18" charset="0"/>
            </a:rPr>
            <a:t>система действий, логически выстроенных и последовательных, направленных на визуальное преобразование учебного материала</a:t>
          </a:r>
          <a:endParaRPr lang="ru-RU" sz="2400" b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23B2F373-5D82-4EE9-B2CA-CF86383D4915}" type="parTrans" cxnId="{1F6291ED-D167-47DA-A3A0-CCC5E98C1A3D}">
      <dgm:prSet/>
      <dgm:spPr/>
      <dgm:t>
        <a:bodyPr/>
        <a:lstStyle/>
        <a:p>
          <a:endParaRPr lang="ru-RU"/>
        </a:p>
      </dgm:t>
    </dgm:pt>
    <dgm:pt modelId="{90365F38-585A-4604-86CE-6989E2A9C9D9}" type="sibTrans" cxnId="{1F6291ED-D167-47DA-A3A0-CCC5E98C1A3D}">
      <dgm:prSet/>
      <dgm:spPr/>
      <dgm:t>
        <a:bodyPr/>
        <a:lstStyle/>
        <a:p>
          <a:endParaRPr lang="ru-RU"/>
        </a:p>
      </dgm:t>
    </dgm:pt>
    <dgm:pt modelId="{675874E7-4703-4491-B152-4EA3557173CB}">
      <dgm:prSet custT="1"/>
      <dgm:spPr/>
      <dgm:t>
        <a:bodyPr/>
        <a:lstStyle/>
        <a:p>
          <a:r>
            <a:rPr lang="ru-RU" sz="2400" b="1" i="0" u="none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rPr>
            <a:t>П.М. Эрдниев, доктор педагогических наук, «Технология укрупнения дидактических единиц» </a:t>
          </a:r>
          <a:endParaRPr lang="ru-RU" sz="2400" b="1" i="0" u="none" dirty="0">
            <a:solidFill>
              <a:schemeClr val="tx1">
                <a:lumMod val="85000"/>
                <a:lumOff val="15000"/>
              </a:schemeClr>
            </a:solidFill>
            <a:latin typeface="Book Antiqua" panose="02040602050305030304" pitchFamily="18" charset="0"/>
          </a:endParaRPr>
        </a:p>
      </dgm:t>
    </dgm:pt>
    <dgm:pt modelId="{2E320055-0280-4AD4-ACEE-3AE56B2812EA}" type="parTrans" cxnId="{BA36A70E-63BD-4BE1-9911-ED55D2C9BA30}">
      <dgm:prSet/>
      <dgm:spPr/>
      <dgm:t>
        <a:bodyPr/>
        <a:lstStyle/>
        <a:p>
          <a:endParaRPr lang="ru-RU"/>
        </a:p>
      </dgm:t>
    </dgm:pt>
    <dgm:pt modelId="{32341985-C620-4FF7-919E-1BCABD00F026}" type="sibTrans" cxnId="{BA36A70E-63BD-4BE1-9911-ED55D2C9BA30}">
      <dgm:prSet/>
      <dgm:spPr/>
      <dgm:t>
        <a:bodyPr/>
        <a:lstStyle/>
        <a:p>
          <a:endParaRPr lang="ru-RU"/>
        </a:p>
      </dgm:t>
    </dgm:pt>
    <dgm:pt modelId="{93C46E26-75B0-4DC5-89B8-3E67C62836F4}">
      <dgm:prSet custT="1"/>
      <dgm:spPr/>
      <dgm:t>
        <a:bodyPr/>
        <a:lstStyle/>
        <a:p>
          <a:pPr algn="just"/>
          <a:r>
            <a:rPr lang="ru-RU" sz="2200" b="1" dirty="0" smtClean="0">
              <a:solidFill>
                <a:srgbClr val="002060"/>
              </a:solidFill>
              <a:latin typeface="Book Antiqua" panose="02040602050305030304" pitchFamily="18" charset="0"/>
            </a:rPr>
            <a:t>наибольшая прочность освоения учебного материала достигается при подаче информации одновременно </a:t>
          </a:r>
          <a:r>
            <a:rPr lang="ru-RU" sz="22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на четырех кодах:</a:t>
          </a:r>
          <a:r>
            <a:rPr lang="ru-RU" sz="2200" b="1" dirty="0" smtClean="0">
              <a:solidFill>
                <a:srgbClr val="002060"/>
              </a:solidFill>
              <a:latin typeface="Book Antiqua" panose="02040602050305030304" pitchFamily="18" charset="0"/>
            </a:rPr>
            <a:t> </a:t>
          </a:r>
          <a:r>
            <a:rPr lang="ru-RU" sz="2200" b="1" i="1" dirty="0" smtClean="0">
              <a:solidFill>
                <a:srgbClr val="002060"/>
              </a:solidFill>
              <a:latin typeface="Book Antiqua" panose="02040602050305030304" pitchFamily="18" charset="0"/>
            </a:rPr>
            <a:t>рисуночном, числовом, символическом, словесном</a:t>
          </a:r>
          <a:endParaRPr lang="ru-RU" sz="22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C27ECDC4-A2E6-49C5-B3A7-27D4588C9D88}" type="parTrans" cxnId="{6ECB35A7-790B-421F-9E2E-8FEE08C4A5B0}">
      <dgm:prSet/>
      <dgm:spPr/>
      <dgm:t>
        <a:bodyPr/>
        <a:lstStyle/>
        <a:p>
          <a:endParaRPr lang="ru-RU"/>
        </a:p>
      </dgm:t>
    </dgm:pt>
    <dgm:pt modelId="{D74CCF62-7746-4D2C-AC6E-4BD87FADB283}" type="sibTrans" cxnId="{6ECB35A7-790B-421F-9E2E-8FEE08C4A5B0}">
      <dgm:prSet/>
      <dgm:spPr/>
      <dgm:t>
        <a:bodyPr/>
        <a:lstStyle/>
        <a:p>
          <a:endParaRPr lang="ru-RU"/>
        </a:p>
      </dgm:t>
    </dgm:pt>
    <dgm:pt modelId="{8F1BF6C9-56FC-4087-A0DC-FEED5BF11F6E}" type="pres">
      <dgm:prSet presAssocID="{9E76B5C6-41AC-4186-B268-9A25F5D2E93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5E7619-FDB8-4719-A29D-A77497181A6D}" type="pres">
      <dgm:prSet presAssocID="{16EAF1FC-7014-4F88-8587-7450030B1968}" presName="linNode" presStyleCnt="0"/>
      <dgm:spPr/>
    </dgm:pt>
    <dgm:pt modelId="{C3A66B79-F42C-4AAC-8A82-AA419F99039A}" type="pres">
      <dgm:prSet presAssocID="{16EAF1FC-7014-4F88-8587-7450030B1968}" presName="parentShp" presStyleLbl="node1" presStyleIdx="0" presStyleCnt="2" custLinFactNeighborY="3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D864B-7B78-4C03-A281-4742DD4DA8C4}" type="pres">
      <dgm:prSet presAssocID="{16EAF1FC-7014-4F88-8587-7450030B1968}" presName="childShp" presStyleLbl="bgAccFollowNode1" presStyleIdx="0" presStyleCnt="2" custScaleY="148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44BB5-C65F-4ECE-AC14-FD8E45CF65E7}" type="pres">
      <dgm:prSet presAssocID="{1B85755F-4C6B-4146-AD9A-2227F3BDB05B}" presName="spacing" presStyleCnt="0"/>
      <dgm:spPr/>
    </dgm:pt>
    <dgm:pt modelId="{11F8DCA0-F4E6-404E-AFFF-1794E4284FAF}" type="pres">
      <dgm:prSet presAssocID="{675874E7-4703-4491-B152-4EA3557173CB}" presName="linNode" presStyleCnt="0"/>
      <dgm:spPr/>
    </dgm:pt>
    <dgm:pt modelId="{52D18878-2C15-4847-8A53-DA2C23537765}" type="pres">
      <dgm:prSet presAssocID="{675874E7-4703-4491-B152-4EA3557173CB}" presName="parentShp" presStyleLbl="node1" presStyleIdx="1" presStyleCnt="2" custScaleX="100991" custScaleY="114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1E372-5B82-4EBA-B4BB-AADF921FDB7A}" type="pres">
      <dgm:prSet presAssocID="{675874E7-4703-4491-B152-4EA3557173CB}" presName="childShp" presStyleLbl="bgAccFollowNode1" presStyleIdx="1" presStyleCnt="2" custScaleX="100116" custScaleY="151555" custLinFactNeighborX="5207" custLinFactNeighborY="2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434859-5520-42C0-B5C1-8855D4085D89}" srcId="{9E76B5C6-41AC-4186-B268-9A25F5D2E938}" destId="{16EAF1FC-7014-4F88-8587-7450030B1968}" srcOrd="0" destOrd="0" parTransId="{8E02D60C-7AF2-49C8-A8A1-B8939DF782ED}" sibTransId="{1B85755F-4C6B-4146-AD9A-2227F3BDB05B}"/>
    <dgm:cxn modelId="{50F96489-73D2-42AC-9995-969944316A55}" type="presOf" srcId="{93C46E26-75B0-4DC5-89B8-3E67C62836F4}" destId="{5BA1E372-5B82-4EBA-B4BB-AADF921FDB7A}" srcOrd="0" destOrd="0" presId="urn:microsoft.com/office/officeart/2005/8/layout/vList6"/>
    <dgm:cxn modelId="{1351EB6C-5D89-4454-BC23-FF5E67DC083C}" type="presOf" srcId="{675874E7-4703-4491-B152-4EA3557173CB}" destId="{52D18878-2C15-4847-8A53-DA2C23537765}" srcOrd="0" destOrd="0" presId="urn:microsoft.com/office/officeart/2005/8/layout/vList6"/>
    <dgm:cxn modelId="{15C9EBF1-AA6F-47E1-AF13-9AF67EC425BB}" type="presOf" srcId="{16EAF1FC-7014-4F88-8587-7450030B1968}" destId="{C3A66B79-F42C-4AAC-8A82-AA419F99039A}" srcOrd="0" destOrd="0" presId="urn:microsoft.com/office/officeart/2005/8/layout/vList6"/>
    <dgm:cxn modelId="{6EF89727-9017-423B-80CD-CB99701A289B}" type="presOf" srcId="{44C9B98F-A573-480D-8AE1-572AB5A65CE9}" destId="{DF4D864B-7B78-4C03-A281-4742DD4DA8C4}" srcOrd="0" destOrd="0" presId="urn:microsoft.com/office/officeart/2005/8/layout/vList6"/>
    <dgm:cxn modelId="{8715C5A9-B772-4C32-88D8-22BC8E9E3DDD}" type="presOf" srcId="{9E76B5C6-41AC-4186-B268-9A25F5D2E938}" destId="{8F1BF6C9-56FC-4087-A0DC-FEED5BF11F6E}" srcOrd="0" destOrd="0" presId="urn:microsoft.com/office/officeart/2005/8/layout/vList6"/>
    <dgm:cxn modelId="{6ECB35A7-790B-421F-9E2E-8FEE08C4A5B0}" srcId="{675874E7-4703-4491-B152-4EA3557173CB}" destId="{93C46E26-75B0-4DC5-89B8-3E67C62836F4}" srcOrd="0" destOrd="0" parTransId="{C27ECDC4-A2E6-49C5-B3A7-27D4588C9D88}" sibTransId="{D74CCF62-7746-4D2C-AC6E-4BD87FADB283}"/>
    <dgm:cxn modelId="{BA36A70E-63BD-4BE1-9911-ED55D2C9BA30}" srcId="{9E76B5C6-41AC-4186-B268-9A25F5D2E938}" destId="{675874E7-4703-4491-B152-4EA3557173CB}" srcOrd="1" destOrd="0" parTransId="{2E320055-0280-4AD4-ACEE-3AE56B2812EA}" sibTransId="{32341985-C620-4FF7-919E-1BCABD00F026}"/>
    <dgm:cxn modelId="{1F6291ED-D167-47DA-A3A0-CCC5E98C1A3D}" srcId="{16EAF1FC-7014-4F88-8587-7450030B1968}" destId="{44C9B98F-A573-480D-8AE1-572AB5A65CE9}" srcOrd="0" destOrd="0" parTransId="{23B2F373-5D82-4EE9-B2CA-CF86383D4915}" sibTransId="{90365F38-585A-4604-86CE-6989E2A9C9D9}"/>
    <dgm:cxn modelId="{2A0DB9DF-FEE7-494E-A5CA-16C92D0E0835}" type="presParOf" srcId="{8F1BF6C9-56FC-4087-A0DC-FEED5BF11F6E}" destId="{345E7619-FDB8-4719-A29D-A77497181A6D}" srcOrd="0" destOrd="0" presId="urn:microsoft.com/office/officeart/2005/8/layout/vList6"/>
    <dgm:cxn modelId="{153B1B7B-EE3B-4280-85AE-31976373500D}" type="presParOf" srcId="{345E7619-FDB8-4719-A29D-A77497181A6D}" destId="{C3A66B79-F42C-4AAC-8A82-AA419F99039A}" srcOrd="0" destOrd="0" presId="urn:microsoft.com/office/officeart/2005/8/layout/vList6"/>
    <dgm:cxn modelId="{6E29364E-76CB-4106-ADB2-3390413A9192}" type="presParOf" srcId="{345E7619-FDB8-4719-A29D-A77497181A6D}" destId="{DF4D864B-7B78-4C03-A281-4742DD4DA8C4}" srcOrd="1" destOrd="0" presId="urn:microsoft.com/office/officeart/2005/8/layout/vList6"/>
    <dgm:cxn modelId="{C6830D5E-9DE7-48A7-BD0A-112EC2477F22}" type="presParOf" srcId="{8F1BF6C9-56FC-4087-A0DC-FEED5BF11F6E}" destId="{63D44BB5-C65F-4ECE-AC14-FD8E45CF65E7}" srcOrd="1" destOrd="0" presId="urn:microsoft.com/office/officeart/2005/8/layout/vList6"/>
    <dgm:cxn modelId="{864F4986-972E-4559-A456-B7B83C0DDC77}" type="presParOf" srcId="{8F1BF6C9-56FC-4087-A0DC-FEED5BF11F6E}" destId="{11F8DCA0-F4E6-404E-AFFF-1794E4284FAF}" srcOrd="2" destOrd="0" presId="urn:microsoft.com/office/officeart/2005/8/layout/vList6"/>
    <dgm:cxn modelId="{13755CB1-73C0-4D57-9956-9161E6E2AABB}" type="presParOf" srcId="{11F8DCA0-F4E6-404E-AFFF-1794E4284FAF}" destId="{52D18878-2C15-4847-8A53-DA2C23537765}" srcOrd="0" destOrd="0" presId="urn:microsoft.com/office/officeart/2005/8/layout/vList6"/>
    <dgm:cxn modelId="{6E7A0CBB-1BCA-4792-A821-7D8ADAB954FB}" type="presParOf" srcId="{11F8DCA0-F4E6-404E-AFFF-1794E4284FAF}" destId="{5BA1E372-5B82-4EBA-B4BB-AADF921FDB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CDADA-D31C-45AB-A5F9-318DF1764E02}" type="doc">
      <dgm:prSet loTypeId="urn:microsoft.com/office/officeart/2011/layout/HexagonRadial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CF3A5BD7-672C-4E82-AB58-01854DF0A68F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ТЕХНОЛОГИЯ ВИЗУАЛИЗАЦИИ</a:t>
          </a:r>
          <a:endParaRPr lang="ru-RU" sz="2400" b="1" i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2F709322-336C-4C55-ADB3-40CFB6E4E85C}" type="parTrans" cxnId="{5B792080-8065-4749-95D1-654E183D169B}">
      <dgm:prSet/>
      <dgm:spPr/>
      <dgm:t>
        <a:bodyPr/>
        <a:lstStyle/>
        <a:p>
          <a:endParaRPr lang="ru-RU"/>
        </a:p>
      </dgm:t>
    </dgm:pt>
    <dgm:pt modelId="{7AAF7863-149F-483E-9DE4-B02070D0CD71}" type="sibTrans" cxnId="{5B792080-8065-4749-95D1-654E183D169B}">
      <dgm:prSet/>
      <dgm:spPr/>
      <dgm:t>
        <a:bodyPr/>
        <a:lstStyle/>
        <a:p>
          <a:endParaRPr lang="ru-RU"/>
        </a:p>
      </dgm:t>
    </dgm:pt>
    <dgm:pt modelId="{D91AA8BF-D725-4288-9C1C-8ABA3C5391A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rPr>
            <a:t>КОЛЛАЖ</a:t>
          </a:r>
          <a:endParaRPr lang="ru-RU" sz="3200" b="1" dirty="0">
            <a:solidFill>
              <a:schemeClr val="accent4">
                <a:lumMod val="50000"/>
              </a:schemeClr>
            </a:solidFill>
            <a:latin typeface="Book Antiqua" panose="02040602050305030304" pitchFamily="18" charset="0"/>
          </a:endParaRPr>
        </a:p>
      </dgm:t>
    </dgm:pt>
    <dgm:pt modelId="{752EB152-65C3-42FB-B747-3E5558BBBE6A}" type="parTrans" cxnId="{24C63E64-BE4D-47A9-8246-DE60E07A7558}">
      <dgm:prSet/>
      <dgm:spPr/>
      <dgm:t>
        <a:bodyPr/>
        <a:lstStyle/>
        <a:p>
          <a:endParaRPr lang="ru-RU"/>
        </a:p>
      </dgm:t>
    </dgm:pt>
    <dgm:pt modelId="{82789398-1D22-4BE1-B3C1-6963DDE7BF8D}" type="sibTrans" cxnId="{24C63E64-BE4D-47A9-8246-DE60E07A7558}">
      <dgm:prSet/>
      <dgm:spPr/>
      <dgm:t>
        <a:bodyPr/>
        <a:lstStyle/>
        <a:p>
          <a:endParaRPr lang="ru-RU"/>
        </a:p>
      </dgm:t>
    </dgm:pt>
    <dgm:pt modelId="{9EC7D72A-7BA0-403F-8449-E540A31D513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rPr>
            <a:t>СКРАЙБЫ</a:t>
          </a:r>
          <a:endParaRPr lang="ru-RU" b="1" dirty="0">
            <a:solidFill>
              <a:schemeClr val="accent4">
                <a:lumMod val="50000"/>
              </a:schemeClr>
            </a:solidFill>
            <a:latin typeface="Book Antiqua" panose="02040602050305030304" pitchFamily="18" charset="0"/>
          </a:endParaRPr>
        </a:p>
      </dgm:t>
    </dgm:pt>
    <dgm:pt modelId="{950C2A24-F303-4FC4-9DEB-D6F9B40393B8}" type="parTrans" cxnId="{BDFFA233-FC6C-4603-9C74-CD1ACEA224D6}">
      <dgm:prSet/>
      <dgm:spPr/>
      <dgm:t>
        <a:bodyPr/>
        <a:lstStyle/>
        <a:p>
          <a:endParaRPr lang="ru-RU"/>
        </a:p>
      </dgm:t>
    </dgm:pt>
    <dgm:pt modelId="{60514AAC-0F33-4A89-97E9-EC9FCE291544}" type="sibTrans" cxnId="{BDFFA233-FC6C-4603-9C74-CD1ACEA224D6}">
      <dgm:prSet/>
      <dgm:spPr/>
      <dgm:t>
        <a:bodyPr/>
        <a:lstStyle/>
        <a:p>
          <a:endParaRPr lang="ru-RU"/>
        </a:p>
      </dgm:t>
    </dgm:pt>
    <dgm:pt modelId="{CE7EAF73-AF13-41D2-937F-983CA5DF796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rPr>
            <a:t>КОМИКС</a:t>
          </a:r>
          <a:endParaRPr lang="ru-RU" sz="2800" b="1" dirty="0">
            <a:solidFill>
              <a:schemeClr val="accent4">
                <a:lumMod val="50000"/>
              </a:schemeClr>
            </a:solidFill>
            <a:latin typeface="Book Antiqua" panose="02040602050305030304" pitchFamily="18" charset="0"/>
          </a:endParaRPr>
        </a:p>
      </dgm:t>
    </dgm:pt>
    <dgm:pt modelId="{8B5FD0CF-8998-4FFB-82A2-BCD5583094FD}" type="parTrans" cxnId="{4E4019DE-B16D-4A94-8C80-3864786E8AD9}">
      <dgm:prSet/>
      <dgm:spPr/>
      <dgm:t>
        <a:bodyPr/>
        <a:lstStyle/>
        <a:p>
          <a:endParaRPr lang="ru-RU"/>
        </a:p>
      </dgm:t>
    </dgm:pt>
    <dgm:pt modelId="{60B4C1A5-4AD6-4D5D-B738-0E1B31752FE7}" type="sibTrans" cxnId="{4E4019DE-B16D-4A94-8C80-3864786E8AD9}">
      <dgm:prSet/>
      <dgm:spPr/>
      <dgm:t>
        <a:bodyPr/>
        <a:lstStyle/>
        <a:p>
          <a:endParaRPr lang="ru-RU"/>
        </a:p>
      </dgm:t>
    </dgm:pt>
    <dgm:pt modelId="{EC45F52A-22FD-4E84-8901-73728149901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rPr>
            <a:t>ПОСТЕР</a:t>
          </a:r>
          <a:endParaRPr lang="ru-RU" sz="2000" b="1" dirty="0">
            <a:solidFill>
              <a:schemeClr val="accent4">
                <a:lumMod val="50000"/>
              </a:schemeClr>
            </a:solidFill>
            <a:latin typeface="Book Antiqua" panose="02040602050305030304" pitchFamily="18" charset="0"/>
          </a:endParaRPr>
        </a:p>
      </dgm:t>
    </dgm:pt>
    <dgm:pt modelId="{C98E7A7B-8584-4809-A5F6-38E112E63965}" type="parTrans" cxnId="{93A3D9BD-22C0-4F64-B38C-4FC5A15747A8}">
      <dgm:prSet/>
      <dgm:spPr/>
      <dgm:t>
        <a:bodyPr/>
        <a:lstStyle/>
        <a:p>
          <a:endParaRPr lang="ru-RU"/>
        </a:p>
      </dgm:t>
    </dgm:pt>
    <dgm:pt modelId="{C8D3356B-F638-4DE6-BBAC-5AAED8906A28}" type="sibTrans" cxnId="{93A3D9BD-22C0-4F64-B38C-4FC5A15747A8}">
      <dgm:prSet/>
      <dgm:spPr/>
      <dgm:t>
        <a:bodyPr/>
        <a:lstStyle/>
        <a:p>
          <a:endParaRPr lang="ru-RU"/>
        </a:p>
      </dgm:t>
    </dgm:pt>
    <dgm:pt modelId="{5F9FE9EC-A757-4A5C-B1DC-E33DD283C811}">
      <dgm:prSet/>
      <dgm:spPr/>
      <dgm:t>
        <a:bodyPr/>
        <a:lstStyle/>
        <a:p>
          <a:endParaRPr lang="ru-RU"/>
        </a:p>
      </dgm:t>
    </dgm:pt>
    <dgm:pt modelId="{DD0BD354-82E4-48B7-B31A-807464B7848C}" type="parTrans" cxnId="{8B7D1C42-8F19-4BEA-9D6B-165BB8DA5F12}">
      <dgm:prSet/>
      <dgm:spPr/>
      <dgm:t>
        <a:bodyPr/>
        <a:lstStyle/>
        <a:p>
          <a:endParaRPr lang="ru-RU"/>
        </a:p>
      </dgm:t>
    </dgm:pt>
    <dgm:pt modelId="{DB71D58B-30EE-4F4D-A4C3-EAE5DD226B92}" type="sibTrans" cxnId="{8B7D1C42-8F19-4BEA-9D6B-165BB8DA5F12}">
      <dgm:prSet/>
      <dgm:spPr/>
      <dgm:t>
        <a:bodyPr/>
        <a:lstStyle/>
        <a:p>
          <a:endParaRPr lang="ru-RU"/>
        </a:p>
      </dgm:t>
    </dgm:pt>
    <dgm:pt modelId="{A2B80881-CCC6-4680-BAFA-5A2C408D9730}">
      <dgm:prSet/>
      <dgm:spPr/>
      <dgm:t>
        <a:bodyPr/>
        <a:lstStyle/>
        <a:p>
          <a:endParaRPr lang="ru-RU"/>
        </a:p>
      </dgm:t>
    </dgm:pt>
    <dgm:pt modelId="{D1256D5E-41A2-458D-A4D4-A7DD51DB580A}" type="parTrans" cxnId="{9D1990F2-524C-495E-A005-1AF9F7331612}">
      <dgm:prSet/>
      <dgm:spPr/>
      <dgm:t>
        <a:bodyPr/>
        <a:lstStyle/>
        <a:p>
          <a:endParaRPr lang="ru-RU"/>
        </a:p>
      </dgm:t>
    </dgm:pt>
    <dgm:pt modelId="{AC2A6E9D-D6ED-4B3D-9963-F5C214B77B6C}" type="sibTrans" cxnId="{9D1990F2-524C-495E-A005-1AF9F7331612}">
      <dgm:prSet/>
      <dgm:spPr/>
      <dgm:t>
        <a:bodyPr/>
        <a:lstStyle/>
        <a:p>
          <a:endParaRPr lang="ru-RU"/>
        </a:p>
      </dgm:t>
    </dgm:pt>
    <dgm:pt modelId="{3A84C361-AF7E-49E4-BF64-F31D58313F4A}">
      <dgm:prSet custT="1"/>
      <dgm:spPr/>
      <dgm:t>
        <a:bodyPr/>
        <a:lstStyle/>
        <a:p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effectLst/>
              <a:latin typeface="Book Antiqua" panose="02040602050305030304" pitchFamily="18" charset="0"/>
            </a:rPr>
            <a:t>ИНТЕЛЛЕКТ-КАРТА</a:t>
          </a:r>
          <a:endParaRPr lang="ru-RU" sz="1800" b="1" dirty="0">
            <a:solidFill>
              <a:schemeClr val="accent4">
                <a:lumMod val="50000"/>
              </a:schemeClr>
            </a:solidFill>
            <a:effectLst/>
            <a:latin typeface="Book Antiqua" panose="02040602050305030304" pitchFamily="18" charset="0"/>
          </a:endParaRPr>
        </a:p>
      </dgm:t>
    </dgm:pt>
    <dgm:pt modelId="{F7AD92A7-188B-4D09-B28B-16D0CB288AE1}" type="parTrans" cxnId="{851879FA-C480-4C93-835E-3C86BA560686}">
      <dgm:prSet/>
      <dgm:spPr/>
      <dgm:t>
        <a:bodyPr/>
        <a:lstStyle/>
        <a:p>
          <a:endParaRPr lang="ru-RU"/>
        </a:p>
      </dgm:t>
    </dgm:pt>
    <dgm:pt modelId="{C0543696-94B8-4D8A-8385-819BB233D90C}" type="sibTrans" cxnId="{851879FA-C480-4C93-835E-3C86BA560686}">
      <dgm:prSet/>
      <dgm:spPr/>
      <dgm:t>
        <a:bodyPr/>
        <a:lstStyle/>
        <a:p>
          <a:endParaRPr lang="ru-RU"/>
        </a:p>
      </dgm:t>
    </dgm:pt>
    <dgm:pt modelId="{4F49BCD2-9AF1-47FB-8EF9-7767FFCC72CB}" type="pres">
      <dgm:prSet presAssocID="{8F0CDADA-D31C-45AB-A5F9-318DF1764E0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A4FDF09-E892-482B-88D6-D48583D27D27}" type="pres">
      <dgm:prSet presAssocID="{CF3A5BD7-672C-4E82-AB58-01854DF0A68F}" presName="Parent" presStyleLbl="node0" presStyleIdx="0" presStyleCnt="1" custScaleX="173787" custScaleY="133888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140AD1F1-4120-4953-9DC7-3628B24243A9}" type="pres">
      <dgm:prSet presAssocID="{3A84C361-AF7E-49E4-BF64-F31D58313F4A}" presName="Accent1" presStyleCnt="0"/>
      <dgm:spPr/>
    </dgm:pt>
    <dgm:pt modelId="{92D3235B-5322-4DD0-A540-6E728CEFED2B}" type="pres">
      <dgm:prSet presAssocID="{3A84C361-AF7E-49E4-BF64-F31D58313F4A}" presName="Accent" presStyleLbl="bgShp" presStyleIdx="0" presStyleCnt="5"/>
      <dgm:spPr/>
    </dgm:pt>
    <dgm:pt modelId="{C6BB47C0-14ED-444E-82B9-6213E9EE17B9}" type="pres">
      <dgm:prSet presAssocID="{3A84C361-AF7E-49E4-BF64-F31D58313F4A}" presName="Child1" presStyleLbl="node1" presStyleIdx="0" presStyleCnt="5" custScaleX="150471" custScaleY="123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F19A5-3088-4D76-AB91-DF3E07C67E97}" type="pres">
      <dgm:prSet presAssocID="{D91AA8BF-D725-4288-9C1C-8ABA3C5391A1}" presName="Accent2" presStyleCnt="0"/>
      <dgm:spPr/>
    </dgm:pt>
    <dgm:pt modelId="{700DDF71-B86D-4C48-A8F0-8DE79B0BC651}" type="pres">
      <dgm:prSet presAssocID="{D91AA8BF-D725-4288-9C1C-8ABA3C5391A1}" presName="Accent" presStyleLbl="bgShp" presStyleIdx="1" presStyleCnt="5"/>
      <dgm:spPr/>
    </dgm:pt>
    <dgm:pt modelId="{D581B29D-0903-4C62-A9EF-13E5EC314749}" type="pres">
      <dgm:prSet presAssocID="{D91AA8BF-D725-4288-9C1C-8ABA3C5391A1}" presName="Child2" presStyleLbl="node1" presStyleIdx="1" presStyleCnt="5" custScaleX="114227" custScaleY="109939" custLinFactNeighborX="22247" custLinFactNeighborY="22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27AAA-55B2-4442-9EFF-6C399F7C4EFC}" type="pres">
      <dgm:prSet presAssocID="{9EC7D72A-7BA0-403F-8449-E540A31D513C}" presName="Accent3" presStyleCnt="0"/>
      <dgm:spPr/>
    </dgm:pt>
    <dgm:pt modelId="{AC4FC564-C092-419A-856D-3825547BCE3E}" type="pres">
      <dgm:prSet presAssocID="{9EC7D72A-7BA0-403F-8449-E540A31D513C}" presName="Accent" presStyleLbl="bgShp" presStyleIdx="2" presStyleCnt="5"/>
      <dgm:spPr/>
    </dgm:pt>
    <dgm:pt modelId="{81E4DA20-7217-4260-BABF-53D10F1AE18D}" type="pres">
      <dgm:prSet presAssocID="{9EC7D72A-7BA0-403F-8449-E540A31D513C}" presName="Child3" presStyleLbl="node1" presStyleIdx="2" presStyleCnt="5" custScaleX="125594" custLinFactNeighborX="-19385" custLinFactNeighborY="397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27890-8DE4-4CB1-8A2B-7F8B7C62B93E}" type="pres">
      <dgm:prSet presAssocID="{CE7EAF73-AF13-41D2-937F-983CA5DF796F}" presName="Accent4" presStyleCnt="0"/>
      <dgm:spPr/>
    </dgm:pt>
    <dgm:pt modelId="{3C5CBFE9-5657-40E4-B06F-994150712892}" type="pres">
      <dgm:prSet presAssocID="{CE7EAF73-AF13-41D2-937F-983CA5DF796F}" presName="Accent" presStyleLbl="bgShp" presStyleIdx="3" presStyleCnt="5"/>
      <dgm:spPr/>
    </dgm:pt>
    <dgm:pt modelId="{342CD8A3-4C09-48B4-801F-144A2088A4DB}" type="pres">
      <dgm:prSet presAssocID="{CE7EAF73-AF13-41D2-937F-983CA5DF796F}" presName="Child4" presStyleLbl="node1" presStyleIdx="3" presStyleCnt="5" custScaleX="131098" custLinFactNeighborX="-62017" custLinFactNeighborY="-19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D06BC-21C0-446B-A444-8FC23B8EDF07}" type="pres">
      <dgm:prSet presAssocID="{EC45F52A-22FD-4E84-8901-73728149901F}" presName="Accent5" presStyleCnt="0"/>
      <dgm:spPr/>
    </dgm:pt>
    <dgm:pt modelId="{1A813A25-AD4A-4B9D-BFBF-07703FBB7E5A}" type="pres">
      <dgm:prSet presAssocID="{EC45F52A-22FD-4E84-8901-73728149901F}" presName="Accent" presStyleLbl="bgShp" presStyleIdx="4" presStyleCnt="5"/>
      <dgm:spPr/>
    </dgm:pt>
    <dgm:pt modelId="{6EB9A191-7530-4035-A0E4-D9A728B99853}" type="pres">
      <dgm:prSet presAssocID="{EC45F52A-22FD-4E84-8901-73728149901F}" presName="Child5" presStyleLbl="node1" presStyleIdx="4" presStyleCnt="5" custScaleX="106687" custScaleY="104607" custLinFactNeighborX="-18365" custLinFactNeighborY="-93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879FA-C480-4C93-835E-3C86BA560686}" srcId="{CF3A5BD7-672C-4E82-AB58-01854DF0A68F}" destId="{3A84C361-AF7E-49E4-BF64-F31D58313F4A}" srcOrd="0" destOrd="0" parTransId="{F7AD92A7-188B-4D09-B28B-16D0CB288AE1}" sibTransId="{C0543696-94B8-4D8A-8385-819BB233D90C}"/>
    <dgm:cxn modelId="{4E4019DE-B16D-4A94-8C80-3864786E8AD9}" srcId="{CF3A5BD7-672C-4E82-AB58-01854DF0A68F}" destId="{CE7EAF73-AF13-41D2-937F-983CA5DF796F}" srcOrd="3" destOrd="0" parTransId="{8B5FD0CF-8998-4FFB-82A2-BCD5583094FD}" sibTransId="{60B4C1A5-4AD6-4D5D-B738-0E1B31752FE7}"/>
    <dgm:cxn modelId="{7242499C-7E24-422F-B618-574FADB84605}" type="presOf" srcId="{D91AA8BF-D725-4288-9C1C-8ABA3C5391A1}" destId="{D581B29D-0903-4C62-A9EF-13E5EC314749}" srcOrd="0" destOrd="0" presId="urn:microsoft.com/office/officeart/2011/layout/HexagonRadial"/>
    <dgm:cxn modelId="{C7198C3C-47F8-4E46-B870-E304FD1840CE}" type="presOf" srcId="{9EC7D72A-7BA0-403F-8449-E540A31D513C}" destId="{81E4DA20-7217-4260-BABF-53D10F1AE18D}" srcOrd="0" destOrd="0" presId="urn:microsoft.com/office/officeart/2011/layout/HexagonRadial"/>
    <dgm:cxn modelId="{9D1990F2-524C-495E-A005-1AF9F7331612}" srcId="{8F0CDADA-D31C-45AB-A5F9-318DF1764E02}" destId="{A2B80881-CCC6-4680-BAFA-5A2C408D9730}" srcOrd="1" destOrd="0" parTransId="{D1256D5E-41A2-458D-A4D4-A7DD51DB580A}" sibTransId="{AC2A6E9D-D6ED-4B3D-9963-F5C214B77B6C}"/>
    <dgm:cxn modelId="{0AC630C2-B02D-43C6-80FF-38E8F1017506}" type="presOf" srcId="{EC45F52A-22FD-4E84-8901-73728149901F}" destId="{6EB9A191-7530-4035-A0E4-D9A728B99853}" srcOrd="0" destOrd="0" presId="urn:microsoft.com/office/officeart/2011/layout/HexagonRadial"/>
    <dgm:cxn modelId="{5B1A3E5D-57A3-4719-A861-8518437FCC00}" type="presOf" srcId="{CF3A5BD7-672C-4E82-AB58-01854DF0A68F}" destId="{2A4FDF09-E892-482B-88D6-D48583D27D27}" srcOrd="0" destOrd="0" presId="urn:microsoft.com/office/officeart/2011/layout/HexagonRadial"/>
    <dgm:cxn modelId="{3959AFB2-25EC-4689-8FFF-73A76CDC4DAF}" type="presOf" srcId="{CE7EAF73-AF13-41D2-937F-983CA5DF796F}" destId="{342CD8A3-4C09-48B4-801F-144A2088A4DB}" srcOrd="0" destOrd="0" presId="urn:microsoft.com/office/officeart/2011/layout/HexagonRadial"/>
    <dgm:cxn modelId="{BDFFA233-FC6C-4603-9C74-CD1ACEA224D6}" srcId="{CF3A5BD7-672C-4E82-AB58-01854DF0A68F}" destId="{9EC7D72A-7BA0-403F-8449-E540A31D513C}" srcOrd="2" destOrd="0" parTransId="{950C2A24-F303-4FC4-9DEB-D6F9B40393B8}" sibTransId="{60514AAC-0F33-4A89-97E9-EC9FCE291544}"/>
    <dgm:cxn modelId="{93A3D9BD-22C0-4F64-B38C-4FC5A15747A8}" srcId="{CF3A5BD7-672C-4E82-AB58-01854DF0A68F}" destId="{EC45F52A-22FD-4E84-8901-73728149901F}" srcOrd="4" destOrd="0" parTransId="{C98E7A7B-8584-4809-A5F6-38E112E63965}" sibTransId="{C8D3356B-F638-4DE6-BBAC-5AAED8906A28}"/>
    <dgm:cxn modelId="{24C63E64-BE4D-47A9-8246-DE60E07A7558}" srcId="{CF3A5BD7-672C-4E82-AB58-01854DF0A68F}" destId="{D91AA8BF-D725-4288-9C1C-8ABA3C5391A1}" srcOrd="1" destOrd="0" parTransId="{752EB152-65C3-42FB-B747-3E5558BBBE6A}" sibTransId="{82789398-1D22-4BE1-B3C1-6963DDE7BF8D}"/>
    <dgm:cxn modelId="{8B7D1C42-8F19-4BEA-9D6B-165BB8DA5F12}" srcId="{8F0CDADA-D31C-45AB-A5F9-318DF1764E02}" destId="{5F9FE9EC-A757-4A5C-B1DC-E33DD283C811}" srcOrd="2" destOrd="0" parTransId="{DD0BD354-82E4-48B7-B31A-807464B7848C}" sibTransId="{DB71D58B-30EE-4F4D-A4C3-EAE5DD226B92}"/>
    <dgm:cxn modelId="{5B792080-8065-4749-95D1-654E183D169B}" srcId="{8F0CDADA-D31C-45AB-A5F9-318DF1764E02}" destId="{CF3A5BD7-672C-4E82-AB58-01854DF0A68F}" srcOrd="0" destOrd="0" parTransId="{2F709322-336C-4C55-ADB3-40CFB6E4E85C}" sibTransId="{7AAF7863-149F-483E-9DE4-B02070D0CD71}"/>
    <dgm:cxn modelId="{5E78E778-EF1B-4119-A6F3-0C621CBA0CA5}" type="presOf" srcId="{3A84C361-AF7E-49E4-BF64-F31D58313F4A}" destId="{C6BB47C0-14ED-444E-82B9-6213E9EE17B9}" srcOrd="0" destOrd="0" presId="urn:microsoft.com/office/officeart/2011/layout/HexagonRadial"/>
    <dgm:cxn modelId="{FC1A53C8-A301-44F1-91A2-AE95C20FB3F1}" type="presOf" srcId="{8F0CDADA-D31C-45AB-A5F9-318DF1764E02}" destId="{4F49BCD2-9AF1-47FB-8EF9-7767FFCC72CB}" srcOrd="0" destOrd="0" presId="urn:microsoft.com/office/officeart/2011/layout/HexagonRadial"/>
    <dgm:cxn modelId="{F7CAF0D2-230C-4121-BD49-2AFCBDF62542}" type="presParOf" srcId="{4F49BCD2-9AF1-47FB-8EF9-7767FFCC72CB}" destId="{2A4FDF09-E892-482B-88D6-D48583D27D27}" srcOrd="0" destOrd="0" presId="urn:microsoft.com/office/officeart/2011/layout/HexagonRadial"/>
    <dgm:cxn modelId="{2B3D3A9C-28A9-4994-AE60-2458D628247F}" type="presParOf" srcId="{4F49BCD2-9AF1-47FB-8EF9-7767FFCC72CB}" destId="{140AD1F1-4120-4953-9DC7-3628B24243A9}" srcOrd="1" destOrd="0" presId="urn:microsoft.com/office/officeart/2011/layout/HexagonRadial"/>
    <dgm:cxn modelId="{332FFDF1-1241-4769-841C-89B6D9E8507A}" type="presParOf" srcId="{140AD1F1-4120-4953-9DC7-3628B24243A9}" destId="{92D3235B-5322-4DD0-A540-6E728CEFED2B}" srcOrd="0" destOrd="0" presId="urn:microsoft.com/office/officeart/2011/layout/HexagonRadial"/>
    <dgm:cxn modelId="{2208B4EE-03E3-4F06-B397-06A17012B4EC}" type="presParOf" srcId="{4F49BCD2-9AF1-47FB-8EF9-7767FFCC72CB}" destId="{C6BB47C0-14ED-444E-82B9-6213E9EE17B9}" srcOrd="2" destOrd="0" presId="urn:microsoft.com/office/officeart/2011/layout/HexagonRadial"/>
    <dgm:cxn modelId="{3F3482B7-3FB0-4E94-8D2E-BC16FDE401A0}" type="presParOf" srcId="{4F49BCD2-9AF1-47FB-8EF9-7767FFCC72CB}" destId="{411F19A5-3088-4D76-AB91-DF3E07C67E97}" srcOrd="3" destOrd="0" presId="urn:microsoft.com/office/officeart/2011/layout/HexagonRadial"/>
    <dgm:cxn modelId="{9D09D927-D4C9-41F5-BD3C-B253D6AA7862}" type="presParOf" srcId="{411F19A5-3088-4D76-AB91-DF3E07C67E97}" destId="{700DDF71-B86D-4C48-A8F0-8DE79B0BC651}" srcOrd="0" destOrd="0" presId="urn:microsoft.com/office/officeart/2011/layout/HexagonRadial"/>
    <dgm:cxn modelId="{37FB64D5-2FEB-41D9-82EE-D85F1EF27FFE}" type="presParOf" srcId="{4F49BCD2-9AF1-47FB-8EF9-7767FFCC72CB}" destId="{D581B29D-0903-4C62-A9EF-13E5EC314749}" srcOrd="4" destOrd="0" presId="urn:microsoft.com/office/officeart/2011/layout/HexagonRadial"/>
    <dgm:cxn modelId="{01D2CED7-7315-4972-9CA7-22E398ACF0D9}" type="presParOf" srcId="{4F49BCD2-9AF1-47FB-8EF9-7767FFCC72CB}" destId="{0BE27AAA-55B2-4442-9EFF-6C399F7C4EFC}" srcOrd="5" destOrd="0" presId="urn:microsoft.com/office/officeart/2011/layout/HexagonRadial"/>
    <dgm:cxn modelId="{2C51D534-4016-4F8F-8554-FEF7A4BEA964}" type="presParOf" srcId="{0BE27AAA-55B2-4442-9EFF-6C399F7C4EFC}" destId="{AC4FC564-C092-419A-856D-3825547BCE3E}" srcOrd="0" destOrd="0" presId="urn:microsoft.com/office/officeart/2011/layout/HexagonRadial"/>
    <dgm:cxn modelId="{353A303B-85DF-4858-8438-50558D034155}" type="presParOf" srcId="{4F49BCD2-9AF1-47FB-8EF9-7767FFCC72CB}" destId="{81E4DA20-7217-4260-BABF-53D10F1AE18D}" srcOrd="6" destOrd="0" presId="urn:microsoft.com/office/officeart/2011/layout/HexagonRadial"/>
    <dgm:cxn modelId="{0456212E-D9DA-4AD4-A4C7-61467A372B35}" type="presParOf" srcId="{4F49BCD2-9AF1-47FB-8EF9-7767FFCC72CB}" destId="{41127890-8DE4-4CB1-8A2B-7F8B7C62B93E}" srcOrd="7" destOrd="0" presId="urn:microsoft.com/office/officeart/2011/layout/HexagonRadial"/>
    <dgm:cxn modelId="{82A09B1D-F675-4C9E-9C83-31F5CDB25EF1}" type="presParOf" srcId="{41127890-8DE4-4CB1-8A2B-7F8B7C62B93E}" destId="{3C5CBFE9-5657-40E4-B06F-994150712892}" srcOrd="0" destOrd="0" presId="urn:microsoft.com/office/officeart/2011/layout/HexagonRadial"/>
    <dgm:cxn modelId="{230CC957-2633-469E-AA7E-0DCB46BD9A5C}" type="presParOf" srcId="{4F49BCD2-9AF1-47FB-8EF9-7767FFCC72CB}" destId="{342CD8A3-4C09-48B4-801F-144A2088A4DB}" srcOrd="8" destOrd="0" presId="urn:microsoft.com/office/officeart/2011/layout/HexagonRadial"/>
    <dgm:cxn modelId="{D373778B-766D-4F37-8DFF-693D9857AF98}" type="presParOf" srcId="{4F49BCD2-9AF1-47FB-8EF9-7767FFCC72CB}" destId="{2F7D06BC-21C0-446B-A444-8FC23B8EDF07}" srcOrd="9" destOrd="0" presId="urn:microsoft.com/office/officeart/2011/layout/HexagonRadial"/>
    <dgm:cxn modelId="{96BD154D-857C-486C-A8C9-A2D03EF1D2B9}" type="presParOf" srcId="{2F7D06BC-21C0-446B-A444-8FC23B8EDF07}" destId="{1A813A25-AD4A-4B9D-BFBF-07703FBB7E5A}" srcOrd="0" destOrd="0" presId="urn:microsoft.com/office/officeart/2011/layout/HexagonRadial"/>
    <dgm:cxn modelId="{C2C4F551-76CF-47F0-B541-64C4CC3CB452}" type="presParOf" srcId="{4F49BCD2-9AF1-47FB-8EF9-7767FFCC72CB}" destId="{6EB9A191-7530-4035-A0E4-D9A728B99853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FC62F-11BD-4F92-A8C7-909859879422}">
      <dsp:nvSpPr>
        <dsp:cNvPr id="0" name=""/>
        <dsp:cNvSpPr/>
      </dsp:nvSpPr>
      <dsp:spPr>
        <a:xfrm rot="5400000">
          <a:off x="159095" y="144839"/>
          <a:ext cx="2209449" cy="207353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ВИЗУАЛИЗАЦИЯ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 rot="-5400000">
        <a:off x="227055" y="1113644"/>
        <a:ext cx="2073530" cy="135919"/>
      </dsp:txXfrm>
    </dsp:sp>
    <dsp:sp modelId="{EA8D8521-4496-4ED7-BC02-372A1350E84F}">
      <dsp:nvSpPr>
        <dsp:cNvPr id="0" name=""/>
        <dsp:cNvSpPr/>
      </dsp:nvSpPr>
      <dsp:spPr>
        <a:xfrm rot="5400000">
          <a:off x="4808548" y="-1951597"/>
          <a:ext cx="1436141" cy="5767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just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/>
            </a:rPr>
            <a:t>от лат. </a:t>
          </a:r>
          <a:r>
            <a:rPr lang="ru-RU" sz="4000" b="1" kern="1200" dirty="0" err="1" smtClean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/>
            </a:rPr>
            <a:t>visualis</a:t>
          </a:r>
          <a:r>
            <a:rPr lang="ru-RU" sz="4000" b="1" kern="1200" dirty="0" smtClean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/>
            </a:rPr>
            <a:t> - зрительный</a:t>
          </a:r>
          <a:endParaRPr lang="ru-RU" sz="4000" b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 rot="-5400000">
        <a:off x="2643037" y="284021"/>
        <a:ext cx="5697057" cy="1295927"/>
      </dsp:txXfrm>
    </dsp:sp>
    <dsp:sp modelId="{59F90122-66ED-428B-8E3F-6D68F3D00DB9}">
      <dsp:nvSpPr>
        <dsp:cNvPr id="0" name=""/>
        <dsp:cNvSpPr/>
      </dsp:nvSpPr>
      <dsp:spPr>
        <a:xfrm rot="5400000">
          <a:off x="106263" y="2101309"/>
          <a:ext cx="2209449" cy="2057847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ВИЗУАЛИЗАЦИЯ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 rot="-5400000">
        <a:off x="182065" y="3054432"/>
        <a:ext cx="2057847" cy="151602"/>
      </dsp:txXfrm>
    </dsp:sp>
    <dsp:sp modelId="{85A2E220-50C9-4FF6-8E73-03F364E448E2}">
      <dsp:nvSpPr>
        <dsp:cNvPr id="0" name=""/>
        <dsp:cNvSpPr/>
      </dsp:nvSpPr>
      <dsp:spPr>
        <a:xfrm rot="5400000">
          <a:off x="4752500" y="213949"/>
          <a:ext cx="1436141" cy="5324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/>
            </a:rPr>
            <a:t>создание условий для зрительного наблюдения</a:t>
          </a:r>
          <a:endParaRPr lang="ru-RU" sz="3200" b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 rot="-5400000">
        <a:off x="2808328" y="2228229"/>
        <a:ext cx="5254379" cy="1295927"/>
      </dsp:txXfrm>
    </dsp:sp>
    <dsp:sp modelId="{FBBA5239-3ED3-47E0-A127-9A94F6033680}">
      <dsp:nvSpPr>
        <dsp:cNvPr id="0" name=""/>
        <dsp:cNvSpPr/>
      </dsp:nvSpPr>
      <dsp:spPr>
        <a:xfrm rot="5400000">
          <a:off x="94439" y="4137886"/>
          <a:ext cx="2209449" cy="2034200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ВИЗУАЛИЗАЦИЯ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 rot="-5400000">
        <a:off x="182064" y="5067361"/>
        <a:ext cx="2034200" cy="175249"/>
      </dsp:txXfrm>
    </dsp:sp>
    <dsp:sp modelId="{0AE3CECA-9BC1-4A75-B720-2F238E4F1E02}">
      <dsp:nvSpPr>
        <dsp:cNvPr id="0" name=""/>
        <dsp:cNvSpPr/>
      </dsp:nvSpPr>
      <dsp:spPr>
        <a:xfrm rot="5400000">
          <a:off x="4638372" y="2446610"/>
          <a:ext cx="1444600" cy="51881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/>
            </a:rPr>
            <a:t>метод представления информации в виде оптического изображения</a:t>
          </a:r>
          <a:endParaRPr lang="ru-RU" sz="2700" b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 rot="-5400000">
        <a:off x="2766614" y="4388888"/>
        <a:ext cx="5117596" cy="1303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D864B-7B78-4C03-A281-4742DD4DA8C4}">
      <dsp:nvSpPr>
        <dsp:cNvPr id="0" name=""/>
        <dsp:cNvSpPr/>
      </dsp:nvSpPr>
      <dsp:spPr>
        <a:xfrm>
          <a:off x="3486038" y="1429"/>
          <a:ext cx="5222675" cy="30347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система действий, логически выстроенных и последовательных, направленных на визуальное преобразование учебного материала</a:t>
          </a:r>
          <a:endParaRPr lang="ru-RU" sz="2400" b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3486038" y="380770"/>
        <a:ext cx="4084653" cy="2276044"/>
      </dsp:txXfrm>
    </dsp:sp>
    <dsp:sp modelId="{C3A66B79-F42C-4AAC-8A82-AA419F99039A}">
      <dsp:nvSpPr>
        <dsp:cNvPr id="0" name=""/>
        <dsp:cNvSpPr/>
      </dsp:nvSpPr>
      <dsp:spPr>
        <a:xfrm>
          <a:off x="4254" y="560291"/>
          <a:ext cx="3481783" cy="20421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rPr>
            <a:t>О. А. Кондратенко, </a:t>
          </a:r>
          <a:r>
            <a:rPr lang="ru-RU" sz="2400" b="1" i="0" u="none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rPr>
            <a:t>кандидат педагогических наук</a:t>
          </a:r>
          <a:r>
            <a:rPr lang="ru-RU" sz="2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endParaRPr lang="ru-RU" sz="2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03941" y="659978"/>
        <a:ext cx="3282409" cy="1842727"/>
      </dsp:txXfrm>
    </dsp:sp>
    <dsp:sp modelId="{5BA1E372-5B82-4EBA-B4BB-AADF921FDB7A}">
      <dsp:nvSpPr>
        <dsp:cNvPr id="0" name=""/>
        <dsp:cNvSpPr/>
      </dsp:nvSpPr>
      <dsp:spPr>
        <a:xfrm>
          <a:off x="3504678" y="3241796"/>
          <a:ext cx="5208289" cy="30949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наибольшая прочность освоения учебного материала достигается при подаче информации одновременно </a:t>
          </a:r>
          <a:r>
            <a:rPr lang="ru-RU" sz="2200" b="1" u="sng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на четырех кодах:</a:t>
          </a:r>
          <a:r>
            <a:rPr lang="ru-RU" sz="2200" b="1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 </a:t>
          </a:r>
          <a:r>
            <a:rPr lang="ru-RU" sz="2200" b="1" i="1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рисуночном, числовом, символическом, словесном</a:t>
          </a:r>
          <a:endParaRPr lang="ru-RU" sz="22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3504678" y="3628659"/>
        <a:ext cx="4047699" cy="2321181"/>
      </dsp:txXfrm>
    </dsp:sp>
    <dsp:sp modelId="{52D18878-2C15-4847-8A53-DA2C23537765}">
      <dsp:nvSpPr>
        <dsp:cNvPr id="0" name=""/>
        <dsp:cNvSpPr/>
      </dsp:nvSpPr>
      <dsp:spPr>
        <a:xfrm>
          <a:off x="1069" y="3616909"/>
          <a:ext cx="3502539" cy="2341821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rPr>
            <a:t>П.М. Эрдниев, доктор педагогических наук, «Технология укрупнения дидактических единиц» </a:t>
          </a:r>
          <a:endParaRPr lang="ru-RU" sz="2400" b="1" i="0" u="none" kern="1200" dirty="0">
            <a:solidFill>
              <a:schemeClr val="tx1">
                <a:lumMod val="85000"/>
                <a:lumOff val="15000"/>
              </a:schemeClr>
            </a:solidFill>
            <a:latin typeface="Book Antiqua" panose="02040602050305030304" pitchFamily="18" charset="0"/>
          </a:endParaRPr>
        </a:p>
      </dsp:txBody>
      <dsp:txXfrm>
        <a:off x="115387" y="3731227"/>
        <a:ext cx="3273903" cy="2113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FDF09-E892-482B-88D6-D48583D27D27}">
      <dsp:nvSpPr>
        <dsp:cNvPr id="0" name=""/>
        <dsp:cNvSpPr/>
      </dsp:nvSpPr>
      <dsp:spPr>
        <a:xfrm>
          <a:off x="1610944" y="1792593"/>
          <a:ext cx="4566808" cy="3043502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ТЕХНОЛОГИЯ ВИЗУАЛИЗАЦИИ</a:t>
          </a:r>
          <a:endParaRPr lang="ru-RU" sz="2400" b="1" i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>
        <a:off x="2281354" y="2239381"/>
        <a:ext cx="3225988" cy="2149926"/>
      </dsp:txXfrm>
    </dsp:sp>
    <dsp:sp modelId="{700DDF71-B86D-4C48-A8F0-8DE79B0BC651}">
      <dsp:nvSpPr>
        <dsp:cNvPr id="0" name=""/>
        <dsp:cNvSpPr/>
      </dsp:nvSpPr>
      <dsp:spPr>
        <a:xfrm>
          <a:off x="4225958" y="1090201"/>
          <a:ext cx="991468" cy="85428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B47C0-14ED-444E-82B9-6213E9EE17B9}">
      <dsp:nvSpPr>
        <dsp:cNvPr id="0" name=""/>
        <dsp:cNvSpPr/>
      </dsp:nvSpPr>
      <dsp:spPr>
        <a:xfrm>
          <a:off x="2279057" y="-110308"/>
          <a:ext cx="3240361" cy="230424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Book Antiqua" panose="02040602050305030304" pitchFamily="18" charset="0"/>
            </a:rPr>
            <a:t>ИНТЕЛЛЕКТ-КАРТА</a:t>
          </a:r>
          <a:endParaRPr lang="ru-RU" sz="1800" b="1" kern="1200" dirty="0">
            <a:solidFill>
              <a:schemeClr val="accent4">
                <a:lumMod val="50000"/>
              </a:schemeClr>
            </a:solidFill>
            <a:effectLst/>
            <a:latin typeface="Book Antiqua" panose="02040602050305030304" pitchFamily="18" charset="0"/>
          </a:endParaRPr>
        </a:p>
      </dsp:txBody>
      <dsp:txXfrm>
        <a:off x="2768528" y="237759"/>
        <a:ext cx="2261419" cy="1608114"/>
      </dsp:txXfrm>
    </dsp:sp>
    <dsp:sp modelId="{AC4FC564-C092-419A-856D-3825547BCE3E}">
      <dsp:nvSpPr>
        <dsp:cNvPr id="0" name=""/>
        <dsp:cNvSpPr/>
      </dsp:nvSpPr>
      <dsp:spPr>
        <a:xfrm>
          <a:off x="5383079" y="2687252"/>
          <a:ext cx="991468" cy="85428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1B29D-0903-4C62-A9EF-13E5EC314749}">
      <dsp:nvSpPr>
        <dsp:cNvPr id="0" name=""/>
        <dsp:cNvSpPr/>
      </dsp:nvSpPr>
      <dsp:spPr>
        <a:xfrm>
          <a:off x="5123386" y="1584179"/>
          <a:ext cx="2459854" cy="2048177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rPr>
            <a:t>КОЛЛАЖ</a:t>
          </a:r>
          <a:endParaRPr lang="ru-RU" sz="3200" b="1" kern="1200" dirty="0">
            <a:solidFill>
              <a:schemeClr val="accent4">
                <a:lumMod val="50000"/>
              </a:schemeClr>
            </a:solidFill>
            <a:latin typeface="Book Antiqua" panose="02040602050305030304" pitchFamily="18" charset="0"/>
          </a:endParaRPr>
        </a:p>
      </dsp:txBody>
      <dsp:txXfrm>
        <a:off x="5523429" y="1917271"/>
        <a:ext cx="1659768" cy="1381993"/>
      </dsp:txXfrm>
    </dsp:sp>
    <dsp:sp modelId="{3C5CBFE9-5657-40E4-B06F-994150712892}">
      <dsp:nvSpPr>
        <dsp:cNvPr id="0" name=""/>
        <dsp:cNvSpPr/>
      </dsp:nvSpPr>
      <dsp:spPr>
        <a:xfrm>
          <a:off x="4579268" y="4490022"/>
          <a:ext cx="991468" cy="85428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4DA20-7217-4260-BABF-53D10F1AE18D}">
      <dsp:nvSpPr>
        <dsp:cNvPr id="0" name=""/>
        <dsp:cNvSpPr/>
      </dsp:nvSpPr>
      <dsp:spPr>
        <a:xfrm>
          <a:off x="4104457" y="4248464"/>
          <a:ext cx="2704640" cy="1863012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rPr>
            <a:t>СКРАЙБЫ</a:t>
          </a:r>
          <a:endParaRPr lang="ru-RU" sz="2500" b="1" kern="1200" dirty="0">
            <a:solidFill>
              <a:schemeClr val="accent4">
                <a:lumMod val="50000"/>
              </a:schemeClr>
            </a:solidFill>
            <a:latin typeface="Book Antiqua" panose="02040602050305030304" pitchFamily="18" charset="0"/>
          </a:endParaRPr>
        </a:p>
      </dsp:txBody>
      <dsp:txXfrm>
        <a:off x="4507265" y="4525926"/>
        <a:ext cx="1899024" cy="1308088"/>
      </dsp:txXfrm>
    </dsp:sp>
    <dsp:sp modelId="{1A813A25-AD4A-4B9D-BFBF-07703FBB7E5A}">
      <dsp:nvSpPr>
        <dsp:cNvPr id="0" name=""/>
        <dsp:cNvSpPr/>
      </dsp:nvSpPr>
      <dsp:spPr>
        <a:xfrm>
          <a:off x="2585329" y="4677157"/>
          <a:ext cx="991468" cy="85428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CD8A3-4C09-48B4-801F-144A2088A4DB}">
      <dsp:nvSpPr>
        <dsp:cNvPr id="0" name=""/>
        <dsp:cNvSpPr/>
      </dsp:nvSpPr>
      <dsp:spPr>
        <a:xfrm>
          <a:off x="1152131" y="4286777"/>
          <a:ext cx="2823168" cy="1863012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rPr>
            <a:t>КОМИКС</a:t>
          </a:r>
          <a:endParaRPr lang="ru-RU" sz="2800" b="1" kern="1200" dirty="0">
            <a:solidFill>
              <a:schemeClr val="accent4">
                <a:lumMod val="50000"/>
              </a:schemeClr>
            </a:solidFill>
            <a:latin typeface="Book Antiqua" panose="02040602050305030304" pitchFamily="18" charset="0"/>
          </a:endParaRPr>
        </a:p>
      </dsp:txBody>
      <dsp:txXfrm>
        <a:off x="1564816" y="4559108"/>
        <a:ext cx="1997798" cy="1318350"/>
      </dsp:txXfrm>
    </dsp:sp>
    <dsp:sp modelId="{6EB9A191-7530-4035-A0E4-D9A728B99853}">
      <dsp:nvSpPr>
        <dsp:cNvPr id="0" name=""/>
        <dsp:cNvSpPr/>
      </dsp:nvSpPr>
      <dsp:spPr>
        <a:xfrm>
          <a:off x="370851" y="1728187"/>
          <a:ext cx="2297482" cy="194884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rPr>
            <a:t>ПОСТЕР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Book Antiqua" panose="02040602050305030304" pitchFamily="18" charset="0"/>
          </a:endParaRPr>
        </a:p>
      </dsp:txBody>
      <dsp:txXfrm>
        <a:off x="747902" y="2048021"/>
        <a:ext cx="1543380" cy="1309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61FD7-2637-4C8B-9D1D-EDFC53311E3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A636E-4F22-4C1A-A3D4-18A29706B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33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9"/>
            <a:ext cx="8072494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Times New Roman"/>
                <a:cs typeface="Times New Roman"/>
              </a:rPr>
              <a:t>Средства когнитивной визуализации как инструмент отображения и структурирования учебного материала для развития познавательных способностей учащихся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404664"/>
            <a:ext cx="685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spc="-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ea typeface="Microsoft YaHei"/>
              </a:rPr>
              <a:t>ГУО </a:t>
            </a:r>
            <a:r>
              <a:rPr lang="ru-RU" sz="2800" b="1" spc="-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ea typeface="Microsoft YaHei"/>
              </a:rPr>
              <a:t>«</a:t>
            </a:r>
            <a:r>
              <a:rPr lang="ru-RU" sz="2800" b="1" spc="-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ea typeface="Microsoft YaHei"/>
              </a:rPr>
              <a:t>Средняя школа № 9 г. Мозыря</a:t>
            </a:r>
            <a:r>
              <a:rPr lang="ru-RU" sz="2800" b="1" spc="-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ea typeface="Microsoft YaHei"/>
              </a:rPr>
              <a:t>»</a:t>
            </a:r>
            <a:endParaRPr lang="en-US" sz="2800" b="1" spc="-1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  <a:ea typeface="Microsoft YaHe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1596" y="509782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Павловская Алла Владимировна,               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учитель истории и обществоведения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2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96752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Хватит потреблять образы, начни создавать их.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6096" y="4581128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Теренс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Кемп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Маккенна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, писатель, философ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5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теллект-карты Это метод графического выражения процессов восприятия, обработки и запоминания информации, творческих задач, инструмент развития памяти и мышления, благодаря которому можно задействовать оба полушария для формирования учебно-познавательной компетенции обучающихся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hd.multiurok.ru/b/5/0/b50e979c3ae532df086f0cf3b6760927395df98c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fs00.infourok.ru/images/doc/109/129050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fs.znanio.ru/d5af0e/6e/da/f7fedefa210696f368ad5c1b8819a8ea3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21681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программы для создания </a:t>
            </a:r>
            <a:r>
              <a:rPr lang="ru-RU" dirty="0" err="1" smtClean="0">
                <a:solidFill>
                  <a:srgbClr val="FF0000"/>
                </a:solidFill>
              </a:rPr>
              <a:t>интеллект-карт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FreeMind</a:t>
            </a:r>
            <a:endParaRPr lang="ru-RU" sz="4000" dirty="0" smtClean="0"/>
          </a:p>
          <a:p>
            <a:r>
              <a:rPr lang="ru-RU" sz="4000" dirty="0" smtClean="0"/>
              <a:t> </a:t>
            </a:r>
            <a:r>
              <a:rPr lang="ru-RU" sz="4000" dirty="0" err="1" smtClean="0"/>
              <a:t>Mind</a:t>
            </a:r>
            <a:r>
              <a:rPr lang="ru-RU" sz="4000" dirty="0" smtClean="0"/>
              <a:t> </a:t>
            </a:r>
            <a:r>
              <a:rPr lang="ru-RU" sz="4000" dirty="0" err="1" smtClean="0"/>
              <a:t>Maps</a:t>
            </a:r>
            <a:endParaRPr lang="ru-RU" sz="4000" dirty="0" smtClean="0"/>
          </a:p>
          <a:p>
            <a:r>
              <a:rPr lang="ru-RU" sz="4000" dirty="0" smtClean="0"/>
              <a:t> </a:t>
            </a:r>
            <a:r>
              <a:rPr lang="ru-RU" sz="4000" dirty="0" err="1" smtClean="0"/>
              <a:t>SpiderScribe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cloud.prezentacii.org/19/02/124633/images/screen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</a:t>
            </a:r>
            <a:r>
              <a:rPr lang="ru-RU" dirty="0" err="1" smtClean="0"/>
              <a:t>интеллект-карт</a:t>
            </a:r>
            <a:r>
              <a:rPr lang="ru-RU" dirty="0" smtClean="0"/>
              <a:t> по Тони </a:t>
            </a:r>
            <a:r>
              <a:rPr lang="ru-RU" dirty="0" err="1" smtClean="0"/>
              <a:t>Бьюзену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диадические</a:t>
            </a:r>
          </a:p>
          <a:p>
            <a:r>
              <a:rPr lang="ru-RU" dirty="0" smtClean="0"/>
              <a:t> комплексные</a:t>
            </a:r>
          </a:p>
          <a:p>
            <a:r>
              <a:rPr lang="ru-RU" dirty="0" smtClean="0"/>
              <a:t> мнемонические</a:t>
            </a:r>
          </a:p>
          <a:p>
            <a:r>
              <a:rPr lang="ru-RU" dirty="0" smtClean="0"/>
              <a:t> творческие 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коллективные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Социально-педагогическая модель динамики личностного роста ребенка как объекта педагогического мониторинга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836613"/>
            <a:ext cx="9108504" cy="6021387"/>
          </a:xfr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0484" name="Rectangle 4" descr="Голубая тисненая бумага"/>
          <p:cNvSpPr>
            <a:spLocks noChangeArrowheads="1"/>
          </p:cNvSpPr>
          <p:nvPr/>
        </p:nvSpPr>
        <p:spPr bwMode="auto">
          <a:xfrm>
            <a:off x="179512" y="1196975"/>
            <a:ext cx="1655638" cy="10080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/>
              <a:t>Уровень</a:t>
            </a:r>
          </a:p>
          <a:p>
            <a:pPr algn="ctr" eaLnBrk="1" hangingPunct="1"/>
            <a:r>
              <a:rPr lang="ru-RU" altLang="ru-RU" b="1" dirty="0"/>
              <a:t>актуального</a:t>
            </a:r>
          </a:p>
          <a:p>
            <a:pPr algn="ctr" eaLnBrk="1" hangingPunct="1"/>
            <a:r>
              <a:rPr lang="ru-RU" altLang="ru-RU" b="1" dirty="0"/>
              <a:t> развития</a:t>
            </a:r>
          </a:p>
        </p:txBody>
      </p:sp>
      <p:sp>
        <p:nvSpPr>
          <p:cNvPr id="20485" name="Rectangle 6" descr="Голубая тисненая бумага"/>
          <p:cNvSpPr>
            <a:spLocks noChangeArrowheads="1"/>
          </p:cNvSpPr>
          <p:nvPr/>
        </p:nvSpPr>
        <p:spPr bwMode="auto">
          <a:xfrm>
            <a:off x="179513" y="2349500"/>
            <a:ext cx="1655638" cy="9350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/>
              <a:t>Зона</a:t>
            </a:r>
          </a:p>
          <a:p>
            <a:pPr algn="ctr" eaLnBrk="1" hangingPunct="1"/>
            <a:r>
              <a:rPr lang="ru-RU" altLang="ru-RU" b="1" dirty="0"/>
              <a:t>ближайшего</a:t>
            </a:r>
          </a:p>
          <a:p>
            <a:pPr algn="ctr" eaLnBrk="1" hangingPunct="1"/>
            <a:r>
              <a:rPr lang="ru-RU" altLang="ru-RU" b="1" dirty="0"/>
              <a:t> развития</a:t>
            </a:r>
          </a:p>
        </p:txBody>
      </p:sp>
      <p:sp>
        <p:nvSpPr>
          <p:cNvPr id="184332" name="Oval 12" descr="Розовая тисненая бумага"/>
          <p:cNvSpPr>
            <a:spLocks noChangeArrowheads="1"/>
          </p:cNvSpPr>
          <p:nvPr/>
        </p:nvSpPr>
        <p:spPr bwMode="auto">
          <a:xfrm>
            <a:off x="2195512" y="1557337"/>
            <a:ext cx="2376488" cy="935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D91A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Личность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0487" name="Rectangle 14" descr="Полотно"/>
          <p:cNvSpPr>
            <a:spLocks noChangeArrowheads="1"/>
          </p:cNvSpPr>
          <p:nvPr/>
        </p:nvSpPr>
        <p:spPr bwMode="auto">
          <a:xfrm>
            <a:off x="4932363" y="908050"/>
            <a:ext cx="1871885" cy="13684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6600"/>
                </a:solidFill>
              </a:rPr>
              <a:t>Становление,</a:t>
            </a:r>
          </a:p>
          <a:p>
            <a:pPr algn="ctr" eaLnBrk="1" hangingPunct="1"/>
            <a:r>
              <a:rPr lang="ru-RU" altLang="ru-RU" b="1" dirty="0">
                <a:solidFill>
                  <a:srgbClr val="006600"/>
                </a:solidFill>
              </a:rPr>
              <a:t>приращение</a:t>
            </a:r>
          </a:p>
          <a:p>
            <a:pPr algn="ctr" eaLnBrk="1" hangingPunct="1"/>
            <a:r>
              <a:rPr lang="ru-RU" altLang="ru-RU" b="1" dirty="0">
                <a:solidFill>
                  <a:srgbClr val="006600"/>
                </a:solidFill>
              </a:rPr>
              <a:t>ценностного</a:t>
            </a:r>
          </a:p>
          <a:p>
            <a:pPr algn="ctr" eaLnBrk="1" hangingPunct="1"/>
            <a:r>
              <a:rPr lang="ru-RU" altLang="ru-RU" b="1" dirty="0">
                <a:solidFill>
                  <a:srgbClr val="006600"/>
                </a:solidFill>
              </a:rPr>
              <a:t>опыта </a:t>
            </a:r>
          </a:p>
        </p:txBody>
      </p:sp>
      <p:sp>
        <p:nvSpPr>
          <p:cNvPr id="20488" name="Rectangle 16" descr="Упаковочная бумага"/>
          <p:cNvSpPr>
            <a:spLocks noChangeArrowheads="1"/>
          </p:cNvSpPr>
          <p:nvPr/>
        </p:nvSpPr>
        <p:spPr bwMode="auto">
          <a:xfrm>
            <a:off x="3000364" y="2643182"/>
            <a:ext cx="1871663" cy="5762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</a:p>
        </p:txBody>
      </p:sp>
      <p:sp>
        <p:nvSpPr>
          <p:cNvPr id="20489" name="Rectangle 18" descr="Упаковочная бумага"/>
          <p:cNvSpPr>
            <a:spLocks noChangeArrowheads="1"/>
          </p:cNvSpPr>
          <p:nvPr/>
        </p:nvSpPr>
        <p:spPr bwMode="auto">
          <a:xfrm>
            <a:off x="5286380" y="2428868"/>
            <a:ext cx="1727200" cy="5762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общение</a:t>
            </a:r>
          </a:p>
        </p:txBody>
      </p:sp>
      <p:sp>
        <p:nvSpPr>
          <p:cNvPr id="20490" name="Rectangle 20" descr="Упаковочная бумага"/>
          <p:cNvSpPr>
            <a:spLocks noChangeArrowheads="1"/>
          </p:cNvSpPr>
          <p:nvPr/>
        </p:nvSpPr>
        <p:spPr bwMode="auto">
          <a:xfrm>
            <a:off x="7235824" y="1655554"/>
            <a:ext cx="1728787" cy="5762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самопознание</a:t>
            </a:r>
          </a:p>
        </p:txBody>
      </p:sp>
      <p:sp>
        <p:nvSpPr>
          <p:cNvPr id="20491" name="Rectangle 22" descr="Пергамент"/>
          <p:cNvSpPr>
            <a:spLocks noChangeArrowheads="1"/>
          </p:cNvSpPr>
          <p:nvPr/>
        </p:nvSpPr>
        <p:spPr bwMode="auto">
          <a:xfrm>
            <a:off x="2714612" y="3643314"/>
            <a:ext cx="2578114" cy="863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Учебная</a:t>
            </a:r>
          </a:p>
          <a:p>
            <a:pPr algn="ctr" eaLnBrk="1" hangingPunct="1"/>
            <a:r>
              <a:rPr lang="ru-RU" altLang="ru-RU" sz="1400" b="1" dirty="0"/>
              <a:t>Научно-исследовательская</a:t>
            </a:r>
          </a:p>
          <a:p>
            <a:pPr algn="ctr" eaLnBrk="1" hangingPunct="1"/>
            <a:r>
              <a:rPr lang="ru-RU" altLang="ru-RU" sz="1400" b="1" dirty="0"/>
              <a:t>Творческая</a:t>
            </a:r>
          </a:p>
          <a:p>
            <a:pPr algn="ctr" eaLnBrk="1" hangingPunct="1"/>
            <a:r>
              <a:rPr lang="ru-RU" altLang="ru-RU" sz="1400" b="1" dirty="0"/>
              <a:t>В</a:t>
            </a:r>
            <a:r>
              <a:rPr lang="ru-RU" altLang="ru-RU" sz="1400" b="1" dirty="0" smtClean="0"/>
              <a:t>неурочная</a:t>
            </a:r>
            <a:endParaRPr lang="ru-RU" altLang="ru-RU" sz="1400" b="1" dirty="0"/>
          </a:p>
        </p:txBody>
      </p:sp>
      <p:sp>
        <p:nvSpPr>
          <p:cNvPr id="20492" name="Rectangle 24" descr="Пергамент"/>
          <p:cNvSpPr>
            <a:spLocks noChangeArrowheads="1"/>
          </p:cNvSpPr>
          <p:nvPr/>
        </p:nvSpPr>
        <p:spPr bwMode="auto">
          <a:xfrm>
            <a:off x="5500694" y="3429000"/>
            <a:ext cx="1584325" cy="6477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Умножение </a:t>
            </a:r>
          </a:p>
          <a:p>
            <a:pPr algn="ctr" eaLnBrk="1" hangingPunct="1"/>
            <a:r>
              <a:rPr lang="ru-RU" altLang="ru-RU" sz="1400" b="1" dirty="0"/>
              <a:t>контактов</a:t>
            </a:r>
          </a:p>
        </p:txBody>
      </p:sp>
      <p:sp>
        <p:nvSpPr>
          <p:cNvPr id="20493" name="Rectangle 26" descr="Пергамент"/>
          <p:cNvSpPr>
            <a:spLocks noChangeArrowheads="1"/>
          </p:cNvSpPr>
          <p:nvPr/>
        </p:nvSpPr>
        <p:spPr bwMode="auto">
          <a:xfrm>
            <a:off x="7286644" y="2420938"/>
            <a:ext cx="1677969" cy="18002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Познавательный</a:t>
            </a:r>
          </a:p>
          <a:p>
            <a:pPr algn="ctr" eaLnBrk="1" hangingPunct="1"/>
            <a:r>
              <a:rPr lang="ru-RU" altLang="ru-RU" sz="1400" b="1" dirty="0"/>
              <a:t>(знание себя)</a:t>
            </a:r>
          </a:p>
          <a:p>
            <a:pPr algn="ctr" eaLnBrk="1" hangingPunct="1"/>
            <a:r>
              <a:rPr lang="ru-RU" altLang="ru-RU" sz="1400" b="1" dirty="0"/>
              <a:t>Эмоциональный</a:t>
            </a:r>
          </a:p>
          <a:p>
            <a:pPr algn="ctr" eaLnBrk="1" hangingPunct="1"/>
            <a:r>
              <a:rPr lang="ru-RU" altLang="ru-RU" sz="1400" b="1" dirty="0"/>
              <a:t>(оценка себя)</a:t>
            </a:r>
          </a:p>
          <a:p>
            <a:pPr algn="ctr" eaLnBrk="1" hangingPunct="1"/>
            <a:r>
              <a:rPr lang="ru-RU" altLang="ru-RU" sz="1400" b="1" dirty="0"/>
              <a:t>Поведенческий</a:t>
            </a:r>
          </a:p>
          <a:p>
            <a:pPr algn="ctr" eaLnBrk="1" hangingPunct="1"/>
            <a:r>
              <a:rPr lang="ru-RU" altLang="ru-RU" sz="1400" b="1" dirty="0"/>
              <a:t>(отношение к </a:t>
            </a:r>
            <a:r>
              <a:rPr lang="ru-RU" altLang="ru-RU" sz="1400" b="1" dirty="0" smtClean="0"/>
              <a:t>себе</a:t>
            </a:r>
            <a:r>
              <a:rPr lang="ru-RU" altLang="ru-RU" sz="1200" b="1" dirty="0" smtClean="0"/>
              <a:t>)</a:t>
            </a:r>
            <a:r>
              <a:rPr lang="ru-RU" altLang="ru-RU" sz="1200" b="1" dirty="0" smtClean="0">
                <a:solidFill>
                  <a:schemeClr val="bg2"/>
                </a:solidFill>
              </a:rPr>
              <a:t>)</a:t>
            </a:r>
            <a:endParaRPr lang="ru-RU" altLang="ru-RU" sz="1200" b="1" dirty="0">
              <a:solidFill>
                <a:schemeClr val="bg2"/>
              </a:solidFill>
            </a:endParaRPr>
          </a:p>
        </p:txBody>
      </p:sp>
      <p:sp>
        <p:nvSpPr>
          <p:cNvPr id="184349" name="AutoShape 29"/>
          <p:cNvSpPr>
            <a:spLocks noChangeArrowheads="1"/>
          </p:cNvSpPr>
          <p:nvPr/>
        </p:nvSpPr>
        <p:spPr bwMode="auto">
          <a:xfrm>
            <a:off x="4067943" y="4508500"/>
            <a:ext cx="4752529" cy="113507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Социализация,</a:t>
            </a:r>
          </a:p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приращение</a:t>
            </a:r>
          </a:p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социально значимых</a:t>
            </a:r>
          </a:p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качеств</a:t>
            </a:r>
          </a:p>
        </p:txBody>
      </p:sp>
      <p:sp>
        <p:nvSpPr>
          <p:cNvPr id="184351" name="Oval 31" descr="Розовая тисненая бумага"/>
          <p:cNvSpPr>
            <a:spLocks noChangeArrowheads="1"/>
          </p:cNvSpPr>
          <p:nvPr/>
        </p:nvSpPr>
        <p:spPr bwMode="auto">
          <a:xfrm>
            <a:off x="2071671" y="5300663"/>
            <a:ext cx="2355868" cy="77154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адаптированность</a:t>
            </a: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53" name="Oval 33" descr="Розовая тисненая бумага"/>
          <p:cNvSpPr>
            <a:spLocks noChangeArrowheads="1"/>
          </p:cNvSpPr>
          <p:nvPr/>
        </p:nvSpPr>
        <p:spPr bwMode="auto">
          <a:xfrm>
            <a:off x="4429124" y="5715016"/>
            <a:ext cx="2232025" cy="69693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автономность</a:t>
            </a:r>
          </a:p>
        </p:txBody>
      </p:sp>
      <p:sp>
        <p:nvSpPr>
          <p:cNvPr id="184355" name="Oval 35" descr="Розовая тисненая бумага"/>
          <p:cNvSpPr>
            <a:spLocks noChangeArrowheads="1"/>
          </p:cNvSpPr>
          <p:nvPr/>
        </p:nvSpPr>
        <p:spPr bwMode="auto">
          <a:xfrm>
            <a:off x="6643702" y="5929330"/>
            <a:ext cx="2232347" cy="7204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активность</a:t>
            </a:r>
          </a:p>
        </p:txBody>
      </p:sp>
      <p:sp>
        <p:nvSpPr>
          <p:cNvPr id="20498" name="Line 37"/>
          <p:cNvSpPr>
            <a:spLocks noChangeShapeType="1"/>
          </p:cNvSpPr>
          <p:nvPr/>
        </p:nvSpPr>
        <p:spPr bwMode="auto">
          <a:xfrm>
            <a:off x="1763713" y="1628775"/>
            <a:ext cx="7921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9" name="Line 38"/>
          <p:cNvSpPr>
            <a:spLocks noChangeShapeType="1"/>
          </p:cNvSpPr>
          <p:nvPr/>
        </p:nvSpPr>
        <p:spPr bwMode="auto">
          <a:xfrm flipV="1">
            <a:off x="1835150" y="2349499"/>
            <a:ext cx="5762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0" name="Line 39"/>
          <p:cNvSpPr>
            <a:spLocks noChangeShapeType="1"/>
          </p:cNvSpPr>
          <p:nvPr/>
        </p:nvSpPr>
        <p:spPr bwMode="auto">
          <a:xfrm flipV="1">
            <a:off x="4427538" y="1700213"/>
            <a:ext cx="504825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1" name="Line 40"/>
          <p:cNvSpPr>
            <a:spLocks noChangeShapeType="1"/>
          </p:cNvSpPr>
          <p:nvPr/>
        </p:nvSpPr>
        <p:spPr bwMode="auto">
          <a:xfrm flipH="1">
            <a:off x="4716463" y="2276475"/>
            <a:ext cx="3603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2" name="Line 41"/>
          <p:cNvSpPr>
            <a:spLocks noChangeShapeType="1"/>
          </p:cNvSpPr>
          <p:nvPr/>
        </p:nvSpPr>
        <p:spPr bwMode="auto">
          <a:xfrm>
            <a:off x="6227763" y="2276475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3" name="Line 42"/>
          <p:cNvSpPr>
            <a:spLocks noChangeShapeType="1"/>
          </p:cNvSpPr>
          <p:nvPr/>
        </p:nvSpPr>
        <p:spPr bwMode="auto">
          <a:xfrm>
            <a:off x="6804248" y="1808163"/>
            <a:ext cx="431577" cy="2166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4" name="Line 43"/>
          <p:cNvSpPr>
            <a:spLocks noChangeShapeType="1"/>
          </p:cNvSpPr>
          <p:nvPr/>
        </p:nvSpPr>
        <p:spPr bwMode="auto">
          <a:xfrm flipH="1">
            <a:off x="3857619" y="3214686"/>
            <a:ext cx="71437" cy="428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5" name="Line 44"/>
          <p:cNvSpPr>
            <a:spLocks noChangeShapeType="1"/>
          </p:cNvSpPr>
          <p:nvPr/>
        </p:nvSpPr>
        <p:spPr bwMode="auto">
          <a:xfrm>
            <a:off x="6215074" y="300037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6" name="Line 45"/>
          <p:cNvSpPr>
            <a:spLocks noChangeShapeType="1"/>
          </p:cNvSpPr>
          <p:nvPr/>
        </p:nvSpPr>
        <p:spPr bwMode="auto">
          <a:xfrm>
            <a:off x="8172450" y="2231817"/>
            <a:ext cx="0" cy="1891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69" name="AutoShape 49"/>
          <p:cNvSpPr>
            <a:spLocks noChangeArrowheads="1"/>
          </p:cNvSpPr>
          <p:nvPr/>
        </p:nvSpPr>
        <p:spPr bwMode="auto">
          <a:xfrm>
            <a:off x="285720" y="3429000"/>
            <a:ext cx="1841527" cy="2088356"/>
          </a:xfrm>
          <a:prstGeom prst="upArrow">
            <a:avLst>
              <a:gd name="adj1" fmla="val 50000"/>
              <a:gd name="adj2" fmla="val 3125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новый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уровень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развития</a:t>
            </a:r>
          </a:p>
        </p:txBody>
      </p:sp>
    </p:spTree>
    <p:extLst>
      <p:ext uri="{BB962C8B-B14F-4D97-AF65-F5344CB8AC3E}">
        <p14:creationId xmlns="" xmlns:p14="http://schemas.microsoft.com/office/powerpoint/2010/main" val="103121074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843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54518"/>
            <a:ext cx="8229600" cy="85420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арты оценивания: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96952"/>
            <a:ext cx="9108504" cy="3960440"/>
          </a:xfrm>
          <a:noFill/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</a:t>
            </a:r>
            <a:r>
              <a:rPr lang="ru-RU" sz="2800" dirty="0"/>
              <a:t>-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достижений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различных областях деятельности: </a:t>
            </a:r>
            <a:r>
              <a:rPr lang="ru-RU" sz="2800" b="1" i="1" dirty="0"/>
              <a:t>коммуникативной,  учебной, творческой, </a:t>
            </a:r>
            <a:r>
              <a:rPr lang="ru-RU" sz="2800" b="1" i="1" dirty="0" smtClean="0"/>
              <a:t>социальной</a:t>
            </a:r>
            <a:r>
              <a:rPr lang="ru-RU" sz="2800" dirty="0" smtClean="0"/>
              <a:t> (</a:t>
            </a:r>
            <a:r>
              <a:rPr lang="ru-RU" altLang="ru-RU" sz="2800" dirty="0" smtClean="0"/>
              <a:t>предметные достижения; общие компетентности; социально-личностные достижения; общекультурное развитие).</a:t>
            </a:r>
            <a:endParaRPr lang="ru-RU" altLang="ru-RU" sz="2800" dirty="0"/>
          </a:p>
          <a:p>
            <a:r>
              <a:rPr lang="ru-RU" altLang="ru-RU" sz="2800" dirty="0"/>
              <a:t>Отслеживая личностный рост каждого учащегося, можно иметь богатейший материал для работы с детьми и их родителями, </a:t>
            </a:r>
            <a:r>
              <a:rPr lang="ru-RU" altLang="ru-RU" sz="2800" i="1" dirty="0">
                <a:solidFill>
                  <a:srgbClr val="C00000"/>
                </a:solidFill>
              </a:rPr>
              <a:t>знать, что и как </a:t>
            </a:r>
            <a:r>
              <a:rPr lang="ru-RU" altLang="ru-RU" sz="2800" i="1" dirty="0" smtClean="0">
                <a:solidFill>
                  <a:srgbClr val="C00000"/>
                </a:solidFill>
              </a:rPr>
              <a:t> получается </a:t>
            </a:r>
            <a:r>
              <a:rPr lang="ru-RU" altLang="ru-RU" sz="2800" i="1" dirty="0">
                <a:solidFill>
                  <a:srgbClr val="C00000"/>
                </a:solidFill>
              </a:rPr>
              <a:t>или не получается, какие необходимы коррективы. </a:t>
            </a:r>
          </a:p>
          <a:p>
            <a:endParaRPr lang="ru-RU" altLang="ru-RU" sz="2800" dirty="0" smtClean="0"/>
          </a:p>
          <a:p>
            <a:endParaRPr lang="ru-RU" altLang="ru-RU" sz="2800" dirty="0"/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36712"/>
            <a:ext cx="9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3200" b="1" dirty="0">
                <a:solidFill>
                  <a:srgbClr val="C00000"/>
                </a:solidFill>
              </a:rPr>
              <a:t>«Лестница успеха»,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>
                <a:solidFill>
                  <a:srgbClr val="C00000"/>
                </a:solidFill>
              </a:rPr>
              <a:t>К вершинам Олимпа», </a:t>
            </a:r>
            <a:r>
              <a:rPr lang="ru-RU" sz="3200" dirty="0"/>
              <a:t>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>
                <a:solidFill>
                  <a:srgbClr val="C00000"/>
                </a:solidFill>
              </a:rPr>
              <a:t>Карта </a:t>
            </a:r>
            <a:r>
              <a:rPr lang="ru-RU" sz="3200" b="1" dirty="0" smtClean="0">
                <a:solidFill>
                  <a:srgbClr val="C00000"/>
                </a:solidFill>
              </a:rPr>
              <a:t>личностного роста</a:t>
            </a:r>
            <a:r>
              <a:rPr lang="ru-RU" sz="3200" b="1" dirty="0">
                <a:solidFill>
                  <a:srgbClr val="C00000"/>
                </a:solidFill>
              </a:rPr>
              <a:t>»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>
                <a:solidFill>
                  <a:srgbClr val="C00000"/>
                </a:solidFill>
              </a:rPr>
              <a:t>Дневник моих достижений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73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ГНИТИВНЫЙ СТИЛЬ (КС)   Индивидуально-своеобразный способ переработки информ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карты личностного роста можно: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noFill/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500" dirty="0" smtClean="0"/>
              <a:t> </a:t>
            </a:r>
            <a:endParaRPr lang="ru-RU" sz="4500" dirty="0"/>
          </a:p>
          <a:p>
            <a:r>
              <a:rPr lang="ru-RU" sz="11200" dirty="0"/>
              <a:t>отследить значимые результаты </a:t>
            </a:r>
            <a:r>
              <a:rPr lang="ru-RU" sz="11200" dirty="0" smtClean="0"/>
              <a:t>ученика, его усилия, прогресс </a:t>
            </a:r>
            <a:r>
              <a:rPr lang="ru-RU" sz="11200" dirty="0"/>
              <a:t>и достижения </a:t>
            </a:r>
            <a:r>
              <a:rPr lang="ru-RU" sz="11200" dirty="0" smtClean="0"/>
              <a:t> в </a:t>
            </a:r>
            <a:r>
              <a:rPr lang="ru-RU" sz="11200" dirty="0"/>
              <a:t>разных </a:t>
            </a:r>
            <a:r>
              <a:rPr lang="ru-RU" sz="11200" dirty="0" smtClean="0"/>
              <a:t>областях, </a:t>
            </a:r>
            <a:endParaRPr lang="ru-RU" sz="11200" dirty="0"/>
          </a:p>
          <a:p>
            <a:r>
              <a:rPr lang="ru-RU" sz="11200" dirty="0" smtClean="0"/>
              <a:t>развивать </a:t>
            </a:r>
            <a:r>
              <a:rPr lang="ru-RU" sz="11200" dirty="0"/>
              <a:t>навыки рефлексивной и оценочной деятельности </a:t>
            </a:r>
            <a:r>
              <a:rPr lang="ru-RU" sz="11200" dirty="0" smtClean="0"/>
              <a:t>учащегося, </a:t>
            </a:r>
            <a:r>
              <a:rPr lang="ru-RU" sz="11200" dirty="0"/>
              <a:t>самоанализ учеником своих текущих достижений и недостатков, позволяющих самому определять цели своего дальнейшего </a:t>
            </a:r>
            <a:r>
              <a:rPr lang="ru-RU" sz="11200" dirty="0" smtClean="0"/>
              <a:t>развития; </a:t>
            </a:r>
            <a:endParaRPr lang="ru-RU" sz="11200" dirty="0"/>
          </a:p>
          <a:p>
            <a:r>
              <a:rPr lang="ru-RU" sz="11200" dirty="0" smtClean="0"/>
              <a:t>формировать </a:t>
            </a:r>
            <a:r>
              <a:rPr lang="ru-RU" sz="11200" dirty="0"/>
              <a:t>умение учиться - ставить цели, планировать и организовывать собственную учебную деятельность;</a:t>
            </a:r>
          </a:p>
          <a:p>
            <a:r>
              <a:rPr lang="ru-RU" sz="11200" dirty="0" smtClean="0"/>
              <a:t>укреплять </a:t>
            </a:r>
            <a:r>
              <a:rPr lang="ru-RU" sz="11200" dirty="0"/>
              <a:t>взаимодействие с семьей ученика, повышать заинтересованность родителей (законных представителей) в результатах развития ребенка и совместной педагогической деятельности со школой.</a:t>
            </a:r>
          </a:p>
          <a:p>
            <a:r>
              <a:rPr lang="ru-RU" sz="4500" dirty="0" smtClean="0"/>
              <a:t> </a:t>
            </a:r>
            <a:endParaRPr lang="ru-RU" sz="4500" dirty="0"/>
          </a:p>
          <a:p>
            <a:pPr marL="0" indent="0">
              <a:buNone/>
            </a:pPr>
            <a:endParaRPr lang="ru-RU" altLang="ru-RU" sz="43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3189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noFill/>
        </p:spPr>
        <p:txBody>
          <a:bodyPr>
            <a:normAutofit fontScale="47500" lnSpcReduction="20000"/>
          </a:bodyPr>
          <a:lstStyle/>
          <a:p>
            <a:r>
              <a:rPr lang="ru-RU" sz="5900" dirty="0" smtClean="0"/>
              <a:t>Оформляются </a:t>
            </a:r>
            <a:r>
              <a:rPr lang="ru-RU" sz="5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виде таблицы, </a:t>
            </a:r>
            <a:r>
              <a:rPr lang="ru-RU" sz="5900" dirty="0" smtClean="0"/>
              <a:t>что делает их </a:t>
            </a:r>
            <a:r>
              <a:rPr lang="ru-RU" sz="5900" dirty="0"/>
              <a:t>более </a:t>
            </a:r>
            <a:r>
              <a:rPr lang="ru-RU" sz="5900" dirty="0" smtClean="0"/>
              <a:t>удобными для </a:t>
            </a:r>
            <a:r>
              <a:rPr lang="ru-RU" sz="5900" dirty="0"/>
              <a:t>школьника.</a:t>
            </a:r>
          </a:p>
          <a:p>
            <a:r>
              <a:rPr lang="ru-RU" sz="5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эффективности </a:t>
            </a:r>
            <a:r>
              <a:rPr lang="ru-RU" sz="5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ведения карт:</a:t>
            </a:r>
            <a:endParaRPr lang="ru-RU" sz="59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8038" indent="-182563"/>
            <a:r>
              <a:rPr lang="ru-RU" sz="4600" i="1" dirty="0" smtClean="0"/>
              <a:t>Добровольность ведения.</a:t>
            </a:r>
            <a:endParaRPr lang="ru-RU" sz="4600" i="1" dirty="0"/>
          </a:p>
          <a:p>
            <a:pPr marL="808038" indent="-182563"/>
            <a:r>
              <a:rPr lang="ru-RU" sz="4600" i="1" dirty="0"/>
              <a:t>Каждый </a:t>
            </a:r>
            <a:r>
              <a:rPr lang="ru-RU" sz="4600" i="1" dirty="0" smtClean="0"/>
              <a:t>ученик сам </a:t>
            </a:r>
            <a:r>
              <a:rPr lang="ru-RU" sz="4600" i="1" dirty="0"/>
              <a:t>решает, как, когда и где будет его заполнять, кому захочет его показать, с кем обсудить и т.д</a:t>
            </a:r>
            <a:r>
              <a:rPr lang="ru-RU" sz="4600" i="1" dirty="0" smtClean="0"/>
              <a:t>.</a:t>
            </a:r>
          </a:p>
          <a:p>
            <a:pPr marL="808038" indent="-182563"/>
            <a:r>
              <a:rPr lang="ru-RU" sz="4600" i="1" dirty="0"/>
              <a:t>Недопустимость прямого внешнего контроля за ведением дневников.</a:t>
            </a:r>
          </a:p>
          <a:p>
            <a:pPr marL="808038" indent="-182563"/>
            <a:r>
              <a:rPr lang="ru-RU" sz="4600" i="1" dirty="0" smtClean="0"/>
              <a:t>Карту ученик ведет </a:t>
            </a:r>
            <a:r>
              <a:rPr lang="ru-RU" sz="4600" i="1" dirty="0"/>
              <a:t>для себя, а не для взрослых. Поэтому только ему решать, с кем он хочет посоветоваться по поводу </a:t>
            </a:r>
            <a:r>
              <a:rPr lang="ru-RU" sz="4600" i="1" dirty="0" smtClean="0"/>
              <a:t>карты.</a:t>
            </a:r>
            <a:endParaRPr lang="ru-RU" sz="4600" i="1" dirty="0"/>
          </a:p>
          <a:p>
            <a:pPr marL="808038" indent="-182563"/>
            <a:r>
              <a:rPr lang="ru-RU" sz="4600" i="1" dirty="0"/>
              <a:t>В то же время можно и нужно взрослым интересоваться отношением школьником к ведению </a:t>
            </a:r>
            <a:r>
              <a:rPr lang="ru-RU" sz="4600" i="1" dirty="0" smtClean="0"/>
              <a:t>карт. </a:t>
            </a:r>
            <a:r>
              <a:rPr lang="ru-RU" sz="4600" i="1" dirty="0"/>
              <a:t>Наблюдать за возможными изменениями в самих детях, </a:t>
            </a:r>
            <a:r>
              <a:rPr lang="ru-RU" sz="4600" i="1" dirty="0" smtClean="0"/>
              <a:t>заинтересовавшимися </a:t>
            </a:r>
            <a:r>
              <a:rPr lang="ru-RU" sz="4600" i="1" dirty="0"/>
              <a:t>работой над собой.</a:t>
            </a:r>
          </a:p>
          <a:p>
            <a:pPr marL="808038" indent="-182563"/>
            <a:r>
              <a:rPr lang="ru-RU" sz="4600" i="1" dirty="0"/>
              <a:t>Сравнение </a:t>
            </a:r>
            <a:r>
              <a:rPr lang="ru-RU" sz="4600" i="1" dirty="0" smtClean="0"/>
              <a:t>ученика </a:t>
            </a:r>
            <a:r>
              <a:rPr lang="ru-RU" sz="4600" i="1" dirty="0"/>
              <a:t>только с ним </a:t>
            </a:r>
            <a:r>
              <a:rPr lang="ru-RU" sz="4600" i="1" dirty="0" smtClean="0"/>
              <a:t>самим(карта не </a:t>
            </a:r>
            <a:r>
              <a:rPr lang="ru-RU" sz="4600" i="1" dirty="0"/>
              <a:t>может быть основой для сравнения одного ученика с другим</a:t>
            </a:r>
            <a:r>
              <a:rPr lang="ru-RU" sz="4600" i="1" dirty="0" smtClean="0"/>
              <a:t>), т.к. </a:t>
            </a:r>
            <a:r>
              <a:rPr lang="ru-RU" sz="4600" b="1" i="1" dirty="0" smtClean="0">
                <a:solidFill>
                  <a:srgbClr val="C00000"/>
                </a:solidFill>
              </a:rPr>
              <a:t>личностный </a:t>
            </a:r>
            <a:r>
              <a:rPr lang="ru-RU" sz="4600" b="1" i="1" dirty="0">
                <a:solidFill>
                  <a:srgbClr val="C00000"/>
                </a:solidFill>
              </a:rPr>
              <a:t>рост </a:t>
            </a:r>
            <a:r>
              <a:rPr lang="ru-RU" sz="4600" b="1" i="1" dirty="0" smtClean="0">
                <a:solidFill>
                  <a:srgbClr val="C00000"/>
                </a:solidFill>
              </a:rPr>
              <a:t>– </a:t>
            </a:r>
            <a:r>
              <a:rPr lang="ru-RU" sz="4600" b="1" i="1" dirty="0">
                <a:solidFill>
                  <a:srgbClr val="C00000"/>
                </a:solidFill>
              </a:rPr>
              <a:t>это изменение его самого. </a:t>
            </a:r>
            <a:r>
              <a:rPr lang="ru-RU" sz="4600" b="1" i="1" dirty="0" smtClean="0">
                <a:solidFill>
                  <a:srgbClr val="C00000"/>
                </a:solidFill>
              </a:rPr>
              <a:t>  </a:t>
            </a:r>
          </a:p>
          <a:p>
            <a:endParaRPr lang="ru-RU" sz="4600" i="1" dirty="0">
              <a:solidFill>
                <a:srgbClr val="FF0000"/>
              </a:solidFill>
            </a:endParaRPr>
          </a:p>
          <a:p>
            <a:endParaRPr lang="ru-RU" sz="4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54518"/>
            <a:ext cx="9001000" cy="85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002060"/>
                </a:solidFill>
              </a:rPr>
              <a:t>Карты  личностного </a:t>
            </a:r>
            <a:r>
              <a:rPr lang="ru-RU" sz="5400" b="1" dirty="0">
                <a:solidFill>
                  <a:srgbClr val="002060"/>
                </a:solidFill>
              </a:rPr>
              <a:t>роста </a:t>
            </a:r>
            <a:r>
              <a:rPr lang="ru-RU" sz="5400" b="1" dirty="0" smtClean="0">
                <a:solidFill>
                  <a:srgbClr val="002060"/>
                </a:solidFill>
              </a:rPr>
              <a:t> :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963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Самооценка</a:t>
            </a:r>
            <a:endParaRPr lang="ru-RU" dirty="0" smtClean="0"/>
          </a:p>
          <a:p>
            <a:r>
              <a:rPr lang="ru-RU" dirty="0" smtClean="0"/>
              <a:t>Оценка родителей</a:t>
            </a:r>
            <a:endParaRPr lang="ru-RU" dirty="0" smtClean="0"/>
          </a:p>
          <a:p>
            <a:r>
              <a:rPr lang="ru-RU" dirty="0" smtClean="0"/>
              <a:t>Оценка близких</a:t>
            </a:r>
            <a:endParaRPr lang="ru-RU" dirty="0" smtClean="0"/>
          </a:p>
          <a:p>
            <a:r>
              <a:rPr lang="ru-RU" dirty="0" smtClean="0"/>
              <a:t>друзей</a:t>
            </a:r>
          </a:p>
          <a:p>
            <a:r>
              <a:rPr lang="ru-RU" dirty="0" smtClean="0"/>
              <a:t>Оценка педагога</a:t>
            </a:r>
            <a:endParaRPr lang="ru-RU" dirty="0" smtClean="0"/>
          </a:p>
          <a:p>
            <a:r>
              <a:rPr lang="ru-RU" dirty="0" smtClean="0"/>
              <a:t>Оценка </a:t>
            </a:r>
            <a:r>
              <a:rPr lang="ru-RU" dirty="0" smtClean="0"/>
              <a:t>людей, чьё </a:t>
            </a:r>
            <a:r>
              <a:rPr lang="ru-RU" dirty="0" smtClean="0"/>
              <a:t>мнение </a:t>
            </a:r>
            <a:r>
              <a:rPr lang="ru-RU" dirty="0" smtClean="0"/>
              <a:t>вас интересует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6082" name="Picture 2" descr="https://perfectlyhappy.ru/images/wp-content/uploads/2020/06/plan-samorazvitiya-primer-e1593104533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172200" cy="70008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лагодаря визуализации процессов мышления метод интеллект-карт позволяет:   глубоко изучать личность учащихся и обнаруживать причины их когнитивных и эмоциональных затруднений; разрабатывать и реализовывать программы коррекции когнитивных и эмоциональных затруднений; развивать креативность; формировать коммуникативную компетентность в процессе групповой деятельности по составлению интеллект-карт; формировать общеучебные умения, связанные с восприятием, переработкой и обменом информацией (конспектирование, аннотирование, участие в дискуссиях, подготовка докладов, написание рефератов, статей, аналитических обзоров, проведение контент-анализа и т. д.); улучшать все виды памяти (кратковременную, долговременную, семантическую, образную и т. д.); формировать организационно деятельностные умения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611560" y="221966"/>
            <a:ext cx="8381412" cy="1406833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ПРИМЕНЕНИЕ НА ЭТАПАХ УРОКА:</a:t>
            </a:r>
            <a:endParaRPr lang="ru-RU" sz="33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323528" y="1988840"/>
            <a:ext cx="7992888" cy="4104456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На начальном этапе урока – АКТУАЛИЗАЦИЯ ЗНАНИЙ.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Проверка домашнего задания.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Рефлексия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0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916832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СПАСИБО ЗА ВНИМАНИЕ!</a:t>
            </a:r>
            <a:endParaRPr lang="ru-RU" sz="54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12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ОГНИТИВНЫЕ ФУНКЦИИ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5.infourok.ru/uploads/ex/10a9/0016f408-4e8b2e40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573006183"/>
              </p:ext>
            </p:extLst>
          </p:nvPr>
        </p:nvGraphicFramePr>
        <p:xfrm>
          <a:off x="251520" y="188640"/>
          <a:ext cx="85689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939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146940220"/>
              </p:ext>
            </p:extLst>
          </p:nvPr>
        </p:nvGraphicFramePr>
        <p:xfrm>
          <a:off x="251520" y="260648"/>
          <a:ext cx="871296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703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fsd.multiurok.ru/html/2017/03/05/s_58bb9a53c066e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102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105707659"/>
              </p:ext>
            </p:extLst>
          </p:nvPr>
        </p:nvGraphicFramePr>
        <p:xfrm>
          <a:off x="683568" y="188640"/>
          <a:ext cx="79928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2417428" y="3095382"/>
            <a:ext cx="6093976" cy="52322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МЕТОДИЧЕСКИЕ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5788" y="1648973"/>
            <a:ext cx="6307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ПРИЁМЫ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8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edu.gov.by/upload/medialibrary/0d0/0d0a50886aaae38059a04da13bcf30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8991600" cy="582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570</Words>
  <Application>Microsoft Office PowerPoint</Application>
  <PresentationFormat>Экран (4:3)</PresentationFormat>
  <Paragraphs>109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Основные программы для создания интеллект-карт</vt:lpstr>
      <vt:lpstr>Слайд 16</vt:lpstr>
      <vt:lpstr>Виды интеллект-карт по Тони Бьюзену</vt:lpstr>
      <vt:lpstr>Социально-педагогическая модель динамики личностного роста ребенка как объекта педагогического мониторинга</vt:lpstr>
      <vt:lpstr>Карты оценивания:</vt:lpstr>
      <vt:lpstr>С помощью карты личностного роста можно: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45</cp:revision>
  <dcterms:created xsi:type="dcterms:W3CDTF">2019-11-03T10:46:52Z</dcterms:created>
  <dcterms:modified xsi:type="dcterms:W3CDTF">2021-12-27T18:47:42Z</dcterms:modified>
</cp:coreProperties>
</file>