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07" r:id="rId3"/>
    <p:sldId id="309" r:id="rId4"/>
    <p:sldId id="316" r:id="rId5"/>
    <p:sldId id="319" r:id="rId6"/>
    <p:sldId id="317" r:id="rId7"/>
    <p:sldId id="338" r:id="rId8"/>
    <p:sldId id="318" r:id="rId9"/>
    <p:sldId id="320" r:id="rId10"/>
    <p:sldId id="321" r:id="rId11"/>
    <p:sldId id="323" r:id="rId12"/>
    <p:sldId id="322" r:id="rId13"/>
    <p:sldId id="324" r:id="rId14"/>
    <p:sldId id="325" r:id="rId15"/>
    <p:sldId id="326" r:id="rId16"/>
    <p:sldId id="327" r:id="rId17"/>
    <p:sldId id="328" r:id="rId18"/>
    <p:sldId id="329" r:id="rId19"/>
    <p:sldId id="339" r:id="rId20"/>
    <p:sldId id="34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39C59-D99D-40F4-8E84-524DADF95265}" type="doc">
      <dgm:prSet loTypeId="urn:microsoft.com/office/officeart/2008/layout/PictureAccent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AEFCDA4-9BA6-45EB-B502-60FD3B52DDE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Афармленне</a:t>
          </a:r>
          <a:r>
            <a:rPr lang="ru-RU" sz="3600" b="1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пісьмовых</a:t>
          </a:r>
          <a:r>
            <a:rPr lang="ru-RU" sz="3600" b="1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экзаменацыйных</a:t>
          </a:r>
          <a:r>
            <a:rPr lang="ru-RU" sz="3600" b="1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работ па </a:t>
          </a: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вучэбным</a:t>
          </a:r>
          <a:r>
            <a:rPr lang="ru-RU" sz="3600" b="1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прадмеце</a:t>
          </a:r>
          <a:r>
            <a:rPr lang="ru-RU" sz="3600" b="1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be-BY" sz="3600" b="1" dirty="0" smtClean="0">
              <a:solidFill>
                <a:srgbClr val="FFFF00"/>
              </a:solidFill>
            </a:rPr>
            <a:t>“</a:t>
          </a: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Беларуская</a:t>
          </a:r>
          <a:r>
            <a:rPr lang="ru-RU" sz="3600" b="1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мова</a:t>
          </a:r>
          <a:r>
            <a:rPr lang="be-BY" sz="3600" b="1" dirty="0" smtClean="0">
              <a:solidFill>
                <a:srgbClr val="FFFF00"/>
              </a:solidFill>
            </a:rPr>
            <a:t>”</a:t>
          </a:r>
          <a:endParaRPr lang="ru-RU" sz="3600" b="1" dirty="0">
            <a:solidFill>
              <a:srgbClr val="FFFF00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6681EA8D-9960-4EEF-A4C3-83296797A957}" type="parTrans" cxnId="{96837357-89ED-48BF-A781-DC4C2E105CED}">
      <dgm:prSet/>
      <dgm:spPr/>
      <dgm:t>
        <a:bodyPr/>
        <a:lstStyle/>
        <a:p>
          <a:endParaRPr lang="ru-RU"/>
        </a:p>
      </dgm:t>
    </dgm:pt>
    <dgm:pt modelId="{C1F5F968-49CE-4D7F-B03C-0B63B4066247}" type="sibTrans" cxnId="{96837357-89ED-48BF-A781-DC4C2E105CED}">
      <dgm:prSet/>
      <dgm:spPr/>
      <dgm:t>
        <a:bodyPr/>
        <a:lstStyle/>
        <a:p>
          <a:endParaRPr lang="ru-RU"/>
        </a:p>
      </dgm:t>
    </dgm:pt>
    <dgm:pt modelId="{BF423937-0647-4BCD-866B-158AB12D0A67}" type="pres">
      <dgm:prSet presAssocID="{02A39C59-D99D-40F4-8E84-524DADF9526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F38713-27A9-4471-A3BD-0B55C062623C}" type="pres">
      <dgm:prSet presAssocID="{0AEFCDA4-9BA6-45EB-B502-60FD3B52DDE8}" presName="root" presStyleCnt="0">
        <dgm:presLayoutVars>
          <dgm:chMax/>
          <dgm:chPref val="4"/>
        </dgm:presLayoutVars>
      </dgm:prSet>
      <dgm:spPr/>
    </dgm:pt>
    <dgm:pt modelId="{F880C103-683F-4724-887C-5508D871132F}" type="pres">
      <dgm:prSet presAssocID="{0AEFCDA4-9BA6-45EB-B502-60FD3B52DDE8}" presName="rootComposite" presStyleCnt="0">
        <dgm:presLayoutVars/>
      </dgm:prSet>
      <dgm:spPr/>
    </dgm:pt>
    <dgm:pt modelId="{01FB9E86-9639-4FEE-9456-B86EC1E80F96}" type="pres">
      <dgm:prSet presAssocID="{0AEFCDA4-9BA6-45EB-B502-60FD3B52DDE8}" presName="rootText" presStyleLbl="node0" presStyleIdx="0" presStyleCnt="1" custScaleY="366248" custLinFactNeighborX="-165" custLinFactNeighborY="593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D5BA2F6-4A16-4760-9AFE-F001E00B685E}" type="pres">
      <dgm:prSet presAssocID="{0AEFCDA4-9BA6-45EB-B502-60FD3B52DDE8}" presName="childShape" presStyleCnt="0">
        <dgm:presLayoutVars>
          <dgm:chMax val="0"/>
          <dgm:chPref val="0"/>
        </dgm:presLayoutVars>
      </dgm:prSet>
      <dgm:spPr/>
    </dgm:pt>
  </dgm:ptLst>
  <dgm:cxnLst>
    <dgm:cxn modelId="{96837357-89ED-48BF-A781-DC4C2E105CED}" srcId="{02A39C59-D99D-40F4-8E84-524DADF95265}" destId="{0AEFCDA4-9BA6-45EB-B502-60FD3B52DDE8}" srcOrd="0" destOrd="0" parTransId="{6681EA8D-9960-4EEF-A4C3-83296797A957}" sibTransId="{C1F5F968-49CE-4D7F-B03C-0B63B4066247}"/>
    <dgm:cxn modelId="{48E55BA4-F480-4D61-A8EF-07FBF6508834}" type="presOf" srcId="{0AEFCDA4-9BA6-45EB-B502-60FD3B52DDE8}" destId="{01FB9E86-9639-4FEE-9456-B86EC1E80F96}" srcOrd="0" destOrd="0" presId="urn:microsoft.com/office/officeart/2008/layout/PictureAccentList"/>
    <dgm:cxn modelId="{9A43481B-BA4C-4200-8005-B3BA053888AE}" type="presOf" srcId="{02A39C59-D99D-40F4-8E84-524DADF95265}" destId="{BF423937-0647-4BCD-866B-158AB12D0A67}" srcOrd="0" destOrd="0" presId="urn:microsoft.com/office/officeart/2008/layout/PictureAccentList"/>
    <dgm:cxn modelId="{A849A0AA-8FED-433E-959C-13D76E57025B}" type="presParOf" srcId="{BF423937-0647-4BCD-866B-158AB12D0A67}" destId="{FFF38713-27A9-4471-A3BD-0B55C062623C}" srcOrd="0" destOrd="0" presId="urn:microsoft.com/office/officeart/2008/layout/PictureAccentList"/>
    <dgm:cxn modelId="{53B99582-4FBE-4746-951B-1747101F2686}" type="presParOf" srcId="{FFF38713-27A9-4471-A3BD-0B55C062623C}" destId="{F880C103-683F-4724-887C-5508D871132F}" srcOrd="0" destOrd="0" presId="urn:microsoft.com/office/officeart/2008/layout/PictureAccentList"/>
    <dgm:cxn modelId="{B96BE4AB-8F1F-4F9F-AEB8-6B7EBAEE5750}" type="presParOf" srcId="{F880C103-683F-4724-887C-5508D871132F}" destId="{01FB9E86-9639-4FEE-9456-B86EC1E80F96}" srcOrd="0" destOrd="0" presId="urn:microsoft.com/office/officeart/2008/layout/PictureAccentList"/>
    <dgm:cxn modelId="{6B05D210-27D6-473B-9FFF-DD5C91442AEA}" type="presParOf" srcId="{FFF38713-27A9-4471-A3BD-0B55C062623C}" destId="{BD5BA2F6-4A16-4760-9AFE-F001E00B68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Экзаменацыйная работа (дыктант)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па беларускай мове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вучаніцы 9 “Б” класа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Кавалевіч Вольгі Пятроўны </a:t>
          </a: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B4A556BC-8814-4027-9A5D-5347608142D3}" type="presOf" srcId="{F97253AE-2B64-4637-8DEB-1F1C9237B9DF}" destId="{84780412-2EEF-428A-B401-C6D1A7B57DD6}" srcOrd="0" destOrd="0" presId="urn:microsoft.com/office/officeart/2005/8/layout/list1"/>
    <dgm:cxn modelId="{AF0EE524-E6A5-4345-B211-1F14AF868A4B}" type="presOf" srcId="{3C34730C-0FE0-4337-BED7-6C48D43C7B7B}" destId="{FE3E346C-8C7B-45ED-ABFB-AE98FF3A2E9B}" srcOrd="0" destOrd="0" presId="urn:microsoft.com/office/officeart/2005/8/layout/list1"/>
    <dgm:cxn modelId="{19AC4937-B004-4358-82C4-C044EDCC2796}" type="presOf" srcId="{2B96EEBB-FF0A-4F39-83B0-E7BACD09CDA2}" destId="{290D6C06-D0F8-45D2-9ADF-6FDC3734BA2C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24C16A3B-54F1-4B9E-B9BA-7ABA92245976}" type="presOf" srcId="{F97253AE-2B64-4637-8DEB-1F1C9237B9DF}" destId="{F227EF99-3283-4941-A025-CAFE35021F4D}" srcOrd="1" destOrd="0" presId="urn:microsoft.com/office/officeart/2005/8/layout/list1"/>
    <dgm:cxn modelId="{4EFA06D9-56AD-427D-838D-1E674B99FA5C}" type="presParOf" srcId="{290D6C06-D0F8-45D2-9ADF-6FDC3734BA2C}" destId="{B48B54FA-6E06-4AB9-99FE-380D96C77E4D}" srcOrd="0" destOrd="0" presId="urn:microsoft.com/office/officeart/2005/8/layout/list1"/>
    <dgm:cxn modelId="{096E73CE-FC9A-49F3-B6B4-CFFBC5D99884}" type="presParOf" srcId="{B48B54FA-6E06-4AB9-99FE-380D96C77E4D}" destId="{84780412-2EEF-428A-B401-C6D1A7B57DD6}" srcOrd="0" destOrd="0" presId="urn:microsoft.com/office/officeart/2005/8/layout/list1"/>
    <dgm:cxn modelId="{C104600E-DFD5-40A5-B979-65B25CFA773B}" type="presParOf" srcId="{B48B54FA-6E06-4AB9-99FE-380D96C77E4D}" destId="{F227EF99-3283-4941-A025-CAFE35021F4D}" srcOrd="1" destOrd="0" presId="urn:microsoft.com/office/officeart/2005/8/layout/list1"/>
    <dgm:cxn modelId="{1EE91268-22CB-4F28-961D-EF6979A83484}" type="presParOf" srcId="{290D6C06-D0F8-45D2-9ADF-6FDC3734BA2C}" destId="{3EFD3503-9EE3-431C-ACF8-1FB9CA0E3495}" srcOrd="1" destOrd="0" presId="urn:microsoft.com/office/officeart/2005/8/layout/list1"/>
    <dgm:cxn modelId="{70D102E8-5CD3-49DE-81ED-04A699171BE2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Экзаменацыйная работа (пераказ)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па беларускай мове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вучаніцы 11  “Б” класа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Сідаровіч Ірыны Уладзіміраўны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F1DAA2B1-B27E-4151-ADD0-9E3E3C0F386A}" type="presOf" srcId="{F97253AE-2B64-4637-8DEB-1F1C9237B9DF}" destId="{F227EF99-3283-4941-A025-CAFE35021F4D}" srcOrd="1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6E5A6B7F-B8C4-4373-A9C8-5BCC4A7377D2}" type="presOf" srcId="{F97253AE-2B64-4637-8DEB-1F1C9237B9DF}" destId="{84780412-2EEF-428A-B401-C6D1A7B57DD6}" srcOrd="0" destOrd="0" presId="urn:microsoft.com/office/officeart/2005/8/layout/list1"/>
    <dgm:cxn modelId="{7B8A15F3-6926-4CDB-97A1-82D787EF55F9}" type="presOf" srcId="{2B96EEBB-FF0A-4F39-83B0-E7BACD09CDA2}" destId="{290D6C06-D0F8-45D2-9ADF-6FDC3734BA2C}" srcOrd="0" destOrd="0" presId="urn:microsoft.com/office/officeart/2005/8/layout/list1"/>
    <dgm:cxn modelId="{E9653581-6613-4B46-A9C7-D3BB8F7D01CF}" type="presOf" srcId="{3C34730C-0FE0-4337-BED7-6C48D43C7B7B}" destId="{FE3E346C-8C7B-45ED-ABFB-AE98FF3A2E9B}" srcOrd="0" destOrd="0" presId="urn:microsoft.com/office/officeart/2005/8/layout/list1"/>
    <dgm:cxn modelId="{8AC92A2D-2130-4B54-BB38-2B33BCE43CEF}" type="presParOf" srcId="{290D6C06-D0F8-45D2-9ADF-6FDC3734BA2C}" destId="{B48B54FA-6E06-4AB9-99FE-380D96C77E4D}" srcOrd="0" destOrd="0" presId="urn:microsoft.com/office/officeart/2005/8/layout/list1"/>
    <dgm:cxn modelId="{4F80BF8C-C4D4-465A-AB67-D7DCF800E4EB}" type="presParOf" srcId="{B48B54FA-6E06-4AB9-99FE-380D96C77E4D}" destId="{84780412-2EEF-428A-B401-C6D1A7B57DD6}" srcOrd="0" destOrd="0" presId="urn:microsoft.com/office/officeart/2005/8/layout/list1"/>
    <dgm:cxn modelId="{5DEC4386-28EC-4E2D-A69F-28CE4ED57718}" type="presParOf" srcId="{B48B54FA-6E06-4AB9-99FE-380D96C77E4D}" destId="{F227EF99-3283-4941-A025-CAFE35021F4D}" srcOrd="1" destOrd="0" presId="urn:microsoft.com/office/officeart/2005/8/layout/list1"/>
    <dgm:cxn modelId="{EE84937C-E556-4581-A5DA-7EF1C8230FD3}" type="presParOf" srcId="{290D6C06-D0F8-45D2-9ADF-6FDC3734BA2C}" destId="{3EFD3503-9EE3-431C-ACF8-1FB9CA0E3495}" srcOrd="1" destOrd="0" presId="urn:microsoft.com/office/officeart/2005/8/layout/list1"/>
    <dgm:cxn modelId="{9EA765B4-1AEF-40E3-AA4D-67D7E6CD90CC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На другой старонцы пасярэдзіне першага радка пішацца назва дыктанта або пераказу, кропка не ставіцца. У двукоссе назва бярэцца толькі тады, калі яна з’яўляецца цытатай і пры ёй дадзена прозвішча аўтара</a:t>
          </a: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5427216A-CE98-42C7-BC12-1E93A5586C1D}" type="presOf" srcId="{2B96EEBB-FF0A-4F39-83B0-E7BACD09CDA2}" destId="{290D6C06-D0F8-45D2-9ADF-6FDC3734BA2C}" srcOrd="0" destOrd="0" presId="urn:microsoft.com/office/officeart/2005/8/layout/list1"/>
    <dgm:cxn modelId="{46A6BA88-E680-4F7E-B32C-4B2101EE38DE}" type="presOf" srcId="{F97253AE-2B64-4637-8DEB-1F1C9237B9DF}" destId="{F227EF99-3283-4941-A025-CAFE35021F4D}" srcOrd="1" destOrd="0" presId="urn:microsoft.com/office/officeart/2005/8/layout/list1"/>
    <dgm:cxn modelId="{5E726289-A063-4B42-9F15-2F83C14B7B75}" type="presOf" srcId="{F97253AE-2B64-4637-8DEB-1F1C9237B9DF}" destId="{84780412-2EEF-428A-B401-C6D1A7B57DD6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24EEA4ED-30AB-4C9F-B2F2-9A4B3B0BE5F2}" type="presOf" srcId="{3C34730C-0FE0-4337-BED7-6C48D43C7B7B}" destId="{FE3E346C-8C7B-45ED-ABFB-AE98FF3A2E9B}" srcOrd="0" destOrd="0" presId="urn:microsoft.com/office/officeart/2005/8/layout/list1"/>
    <dgm:cxn modelId="{60DED69A-C230-4984-9B4E-EF89FFF7DF48}" type="presParOf" srcId="{290D6C06-D0F8-45D2-9ADF-6FDC3734BA2C}" destId="{B48B54FA-6E06-4AB9-99FE-380D96C77E4D}" srcOrd="0" destOrd="0" presId="urn:microsoft.com/office/officeart/2005/8/layout/list1"/>
    <dgm:cxn modelId="{2FE14E53-9263-4E3C-A491-7F8B180091C9}" type="presParOf" srcId="{B48B54FA-6E06-4AB9-99FE-380D96C77E4D}" destId="{84780412-2EEF-428A-B401-C6D1A7B57DD6}" srcOrd="0" destOrd="0" presId="urn:microsoft.com/office/officeart/2005/8/layout/list1"/>
    <dgm:cxn modelId="{570DDE4E-97A0-4013-9282-231C47775F1D}" type="presParOf" srcId="{B48B54FA-6E06-4AB9-99FE-380D96C77E4D}" destId="{F227EF99-3283-4941-A025-CAFE35021F4D}" srcOrd="1" destOrd="0" presId="urn:microsoft.com/office/officeart/2005/8/layout/list1"/>
    <dgm:cxn modelId="{9329E175-EECF-40DC-AA52-5BE43341EB2B}" type="presParOf" srcId="{290D6C06-D0F8-45D2-9ADF-6FDC3734BA2C}" destId="{3EFD3503-9EE3-431C-ACF8-1FB9CA0E3495}" srcOrd="1" destOrd="0" presId="urn:microsoft.com/office/officeart/2005/8/layout/list1"/>
    <dgm:cxn modelId="{5A9A8F59-E0CA-454D-B6BA-05E9B894F61D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Экзаменацыйныя работы вучняў пасля праверкі і выстаўлення адзнакі ў балах падпісваюцца старшынёй і членамі экзаменацыйнай камісіі:</a:t>
          </a: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CE1B2DB2-D799-4A93-B705-C09151BF371A}" type="presOf" srcId="{2B96EEBB-FF0A-4F39-83B0-E7BACD09CDA2}" destId="{290D6C06-D0F8-45D2-9ADF-6FDC3734BA2C}" srcOrd="0" destOrd="0" presId="urn:microsoft.com/office/officeart/2005/8/layout/list1"/>
    <dgm:cxn modelId="{3B0D8932-55FE-44CB-B791-B0879E3BFA64}" type="presOf" srcId="{F97253AE-2B64-4637-8DEB-1F1C9237B9DF}" destId="{F227EF99-3283-4941-A025-CAFE35021F4D}" srcOrd="1" destOrd="0" presId="urn:microsoft.com/office/officeart/2005/8/layout/list1"/>
    <dgm:cxn modelId="{EBE38873-E12D-4C72-8CF9-CF6A79E0ABF0}" type="presOf" srcId="{3C34730C-0FE0-4337-BED7-6C48D43C7B7B}" destId="{FE3E346C-8C7B-45ED-ABFB-AE98FF3A2E9B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478C2910-5186-40ED-875B-7596EB8934CF}" type="presOf" srcId="{F97253AE-2B64-4637-8DEB-1F1C9237B9DF}" destId="{84780412-2EEF-428A-B401-C6D1A7B57DD6}" srcOrd="0" destOrd="0" presId="urn:microsoft.com/office/officeart/2005/8/layout/list1"/>
    <dgm:cxn modelId="{780C88F8-0A87-4502-ADB8-DD7C53897C29}" type="presParOf" srcId="{290D6C06-D0F8-45D2-9ADF-6FDC3734BA2C}" destId="{B48B54FA-6E06-4AB9-99FE-380D96C77E4D}" srcOrd="0" destOrd="0" presId="urn:microsoft.com/office/officeart/2005/8/layout/list1"/>
    <dgm:cxn modelId="{15E3FF27-F23C-4F6A-8CEC-F8FE5101B467}" type="presParOf" srcId="{B48B54FA-6E06-4AB9-99FE-380D96C77E4D}" destId="{84780412-2EEF-428A-B401-C6D1A7B57DD6}" srcOrd="0" destOrd="0" presId="urn:microsoft.com/office/officeart/2005/8/layout/list1"/>
    <dgm:cxn modelId="{885F1A64-337E-460C-B878-6CF4613A1A3E}" type="presParOf" srcId="{B48B54FA-6E06-4AB9-99FE-380D96C77E4D}" destId="{F227EF99-3283-4941-A025-CAFE35021F4D}" srcOrd="1" destOrd="0" presId="urn:microsoft.com/office/officeart/2005/8/layout/list1"/>
    <dgm:cxn modelId="{521034CA-7871-4230-BA2D-132ABC76EFB0}" type="presParOf" srcId="{290D6C06-D0F8-45D2-9ADF-6FDC3734BA2C}" destId="{3EFD3503-9EE3-431C-ACF8-1FB9CA0E3495}" srcOrd="1" destOrd="0" presId="urn:microsoft.com/office/officeart/2005/8/layout/list1"/>
    <dgm:cxn modelId="{4C1D2E20-B035-4E68-A32B-41173702A053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2400" b="1" dirty="0" smtClean="0">
              <a:solidFill>
                <a:srgbClr val="FFFF00"/>
              </a:solidFill>
            </a:rPr>
            <a:t>10    10/9</a:t>
          </a:r>
        </a:p>
        <a:p>
          <a:pPr algn="l">
            <a:spcAft>
              <a:spcPct val="35000"/>
            </a:spcAft>
          </a:pPr>
          <a:r>
            <a:rPr lang="be-BY" sz="2400" b="1" dirty="0" smtClean="0">
              <a:solidFill>
                <a:srgbClr val="FFFF00"/>
              </a:solidFill>
            </a:rPr>
            <a:t>                                         (адзнака)</a:t>
          </a:r>
        </a:p>
        <a:p>
          <a:pPr algn="l">
            <a:spcAft>
              <a:spcPct val="35000"/>
            </a:spcAft>
          </a:pPr>
          <a:r>
            <a:rPr lang="be-BY" sz="2400" b="1" dirty="0" smtClean="0">
              <a:solidFill>
                <a:srgbClr val="FFFF00"/>
              </a:solidFill>
            </a:rPr>
            <a:t>Старшыня экзаменацыйнай камісіі (подпіс) Т.І.Шваб</a:t>
          </a:r>
        </a:p>
        <a:p>
          <a:pPr algn="l">
            <a:spcAft>
              <a:spcPct val="35000"/>
            </a:spcAft>
          </a:pPr>
          <a:r>
            <a:rPr lang="be-BY" sz="2400" b="1" dirty="0" smtClean="0">
              <a:solidFill>
                <a:srgbClr val="FFFF00"/>
              </a:solidFill>
            </a:rPr>
            <a:t>Члены экзаменацыйнай камісіі: (подпіс) А.Г. Лявон</a:t>
          </a:r>
        </a:p>
        <a:p>
          <a:pPr algn="l">
            <a:spcAft>
              <a:spcPct val="35000"/>
            </a:spcAft>
          </a:pPr>
          <a:r>
            <a:rPr lang="be-BY" sz="2400" b="1" dirty="0" smtClean="0">
              <a:solidFill>
                <a:srgbClr val="FFFF00"/>
              </a:solidFill>
            </a:rPr>
            <a:t>                                                                           Н.І. Сыс</a:t>
          </a:r>
        </a:p>
        <a:p>
          <a:pPr algn="ctr">
            <a:spcAft>
              <a:spcPct val="35000"/>
            </a:spcAft>
          </a:pP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97B2CDC2-91A3-43DF-9787-AF2AE423C9FA}" type="presOf" srcId="{2B96EEBB-FF0A-4F39-83B0-E7BACD09CDA2}" destId="{290D6C06-D0F8-45D2-9ADF-6FDC3734BA2C}" srcOrd="0" destOrd="0" presId="urn:microsoft.com/office/officeart/2005/8/layout/list1"/>
    <dgm:cxn modelId="{FB8420C2-7E34-46CD-94F2-7924497F2246}" type="presOf" srcId="{3C34730C-0FE0-4337-BED7-6C48D43C7B7B}" destId="{FE3E346C-8C7B-45ED-ABFB-AE98FF3A2E9B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55DFD9CA-8135-4012-A993-F6C4D30E51B2}" type="presOf" srcId="{F97253AE-2B64-4637-8DEB-1F1C9237B9DF}" destId="{84780412-2EEF-428A-B401-C6D1A7B57DD6}" srcOrd="0" destOrd="0" presId="urn:microsoft.com/office/officeart/2005/8/layout/list1"/>
    <dgm:cxn modelId="{39015DA2-E362-449F-94F5-A3326DF7D0C0}" type="presOf" srcId="{F97253AE-2B64-4637-8DEB-1F1C9237B9DF}" destId="{F227EF99-3283-4941-A025-CAFE35021F4D}" srcOrd="1" destOrd="0" presId="urn:microsoft.com/office/officeart/2005/8/layout/list1"/>
    <dgm:cxn modelId="{30BC3C4B-1610-463D-B2B6-55C081F06021}" type="presParOf" srcId="{290D6C06-D0F8-45D2-9ADF-6FDC3734BA2C}" destId="{B48B54FA-6E06-4AB9-99FE-380D96C77E4D}" srcOrd="0" destOrd="0" presId="urn:microsoft.com/office/officeart/2005/8/layout/list1"/>
    <dgm:cxn modelId="{203C5CD8-7DAA-412A-B0C2-C3C38D68AE7B}" type="presParOf" srcId="{B48B54FA-6E06-4AB9-99FE-380D96C77E4D}" destId="{84780412-2EEF-428A-B401-C6D1A7B57DD6}" srcOrd="0" destOrd="0" presId="urn:microsoft.com/office/officeart/2005/8/layout/list1"/>
    <dgm:cxn modelId="{FCA04675-50D5-4A39-9579-A4D22B1AEADA}" type="presParOf" srcId="{B48B54FA-6E06-4AB9-99FE-380D96C77E4D}" destId="{F227EF99-3283-4941-A025-CAFE35021F4D}" srcOrd="1" destOrd="0" presId="urn:microsoft.com/office/officeart/2005/8/layout/list1"/>
    <dgm:cxn modelId="{37FB6527-24CD-474C-A08F-9C5A705840FE}" type="presParOf" srcId="{290D6C06-D0F8-45D2-9ADF-6FDC3734BA2C}" destId="{3EFD3503-9EE3-431C-ACF8-1FB9CA0E3495}" srcOrd="1" destOrd="0" presId="urn:microsoft.com/office/officeart/2005/8/layout/list1"/>
    <dgm:cxn modelId="{E7986374-8BBD-4C78-AB6C-821EAA7EBCAE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Памылкі ў экзаменацыйнай рабоце выпраўляюцца наступным чынам: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E1B3BCCF-FF6C-437B-9FBB-A85199B8BDB9}" type="presOf" srcId="{F97253AE-2B64-4637-8DEB-1F1C9237B9DF}" destId="{84780412-2EEF-428A-B401-C6D1A7B57DD6}" srcOrd="0" destOrd="0" presId="urn:microsoft.com/office/officeart/2005/8/layout/list1"/>
    <dgm:cxn modelId="{E49279F3-5A15-4528-A6F9-A0631EEE09AE}" type="presOf" srcId="{F97253AE-2B64-4637-8DEB-1F1C9237B9DF}" destId="{F227EF99-3283-4941-A025-CAFE35021F4D}" srcOrd="1" destOrd="0" presId="urn:microsoft.com/office/officeart/2005/8/layout/list1"/>
    <dgm:cxn modelId="{FC1B121A-0FC2-41BE-845F-4F97965B041E}" type="presOf" srcId="{2B96EEBB-FF0A-4F39-83B0-E7BACD09CDA2}" destId="{290D6C06-D0F8-45D2-9ADF-6FDC3734BA2C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E1E3D5A8-50D7-4570-BA4B-A0C1C7898B7E}" type="presOf" srcId="{3C34730C-0FE0-4337-BED7-6C48D43C7B7B}" destId="{FE3E346C-8C7B-45ED-ABFB-AE98FF3A2E9B}" srcOrd="0" destOrd="0" presId="urn:microsoft.com/office/officeart/2005/8/layout/list1"/>
    <dgm:cxn modelId="{7DB89501-08AF-45AC-9559-6C9E6A1CB599}" type="presParOf" srcId="{290D6C06-D0F8-45D2-9ADF-6FDC3734BA2C}" destId="{B48B54FA-6E06-4AB9-99FE-380D96C77E4D}" srcOrd="0" destOrd="0" presId="urn:microsoft.com/office/officeart/2005/8/layout/list1"/>
    <dgm:cxn modelId="{02AC95C0-33A2-4D87-8834-280493401792}" type="presParOf" srcId="{B48B54FA-6E06-4AB9-99FE-380D96C77E4D}" destId="{84780412-2EEF-428A-B401-C6D1A7B57DD6}" srcOrd="0" destOrd="0" presId="urn:microsoft.com/office/officeart/2005/8/layout/list1"/>
    <dgm:cxn modelId="{B64EF374-A79D-422D-9A17-FD2B7A5CA184}" type="presParOf" srcId="{B48B54FA-6E06-4AB9-99FE-380D96C77E4D}" destId="{F227EF99-3283-4941-A025-CAFE35021F4D}" srcOrd="1" destOrd="0" presId="urn:microsoft.com/office/officeart/2005/8/layout/list1"/>
    <dgm:cxn modelId="{CA25590D-C7C0-41DF-A3C9-ABBE2764000E}" type="presParOf" srcId="{290D6C06-D0F8-45D2-9ADF-6FDC3734BA2C}" destId="{3EFD3503-9EE3-431C-ACF8-1FB9CA0E3495}" srcOrd="1" destOrd="0" presId="urn:microsoft.com/office/officeart/2005/8/layout/list1"/>
    <dgm:cxn modelId="{0376B2BC-463B-4C87-A729-C3920C4B3712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200" b="1" dirty="0" smtClean="0">
              <a:solidFill>
                <a:srgbClr val="FFFF00"/>
              </a:solidFill>
            </a:rPr>
            <a:t>Няправільна напісаная (напісаны)</a:t>
          </a:r>
        </a:p>
        <a:p>
          <a:pPr algn="l">
            <a:spcAft>
              <a:spcPct val="35000"/>
            </a:spcAft>
          </a:pPr>
          <a:r>
            <a:rPr lang="be-BY" sz="3200" b="1" dirty="0" smtClean="0">
              <a:solidFill>
                <a:srgbClr val="FFFF00"/>
              </a:solidFill>
            </a:rPr>
            <a:t>літара або знак прыпынку: падкрэсліваецца і закрэсліваецца наўскос;</a:t>
          </a:r>
        </a:p>
        <a:p>
          <a:pPr algn="l">
            <a:spcAft>
              <a:spcPct val="35000"/>
            </a:spcAft>
          </a:pPr>
          <a:r>
            <a:rPr lang="be-BY" sz="3200" b="1" dirty="0" smtClean="0">
              <a:solidFill>
                <a:srgbClr val="FFFF00"/>
              </a:solidFill>
            </a:rPr>
            <a:t>частка слова, сказ закрэсліваецца тонкай гарызантальнай лініяй;</a:t>
          </a:r>
        </a:p>
        <a:p>
          <a:pPr algn="l">
            <a:spcAft>
              <a:spcPct val="35000"/>
            </a:spcAft>
          </a:pPr>
          <a:r>
            <a:rPr lang="be-BY" sz="3200" b="1" dirty="0" smtClean="0">
              <a:solidFill>
                <a:srgbClr val="FFFF00"/>
              </a:solidFill>
            </a:rPr>
            <a:t>памылкі ў змесце і маўленчыя памылкі падкрэсліваюцца хвалістай лініяй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D9FE093E-5EB0-4961-921E-48864E7E4DDF}" type="presOf" srcId="{3C34730C-0FE0-4337-BED7-6C48D43C7B7B}" destId="{FE3E346C-8C7B-45ED-ABFB-AE98FF3A2E9B}" srcOrd="0" destOrd="0" presId="urn:microsoft.com/office/officeart/2005/8/layout/list1"/>
    <dgm:cxn modelId="{BDADC7DC-2B0E-487D-9208-3B04F3D2A648}" type="presOf" srcId="{2B96EEBB-FF0A-4F39-83B0-E7BACD09CDA2}" destId="{290D6C06-D0F8-45D2-9ADF-6FDC3734BA2C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ADCF42A1-A018-4A9A-A749-3D223F500AFB}" type="presOf" srcId="{F97253AE-2B64-4637-8DEB-1F1C9237B9DF}" destId="{84780412-2EEF-428A-B401-C6D1A7B57DD6}" srcOrd="0" destOrd="0" presId="urn:microsoft.com/office/officeart/2005/8/layout/list1"/>
    <dgm:cxn modelId="{B285A79B-1B23-42D0-8B14-48E74FBBD89B}" type="presOf" srcId="{F97253AE-2B64-4637-8DEB-1F1C9237B9DF}" destId="{F227EF99-3283-4941-A025-CAFE35021F4D}" srcOrd="1" destOrd="0" presId="urn:microsoft.com/office/officeart/2005/8/layout/list1"/>
    <dgm:cxn modelId="{E1755F52-8917-4DFA-8F79-11B8AA8FEB2F}" type="presParOf" srcId="{290D6C06-D0F8-45D2-9ADF-6FDC3734BA2C}" destId="{B48B54FA-6E06-4AB9-99FE-380D96C77E4D}" srcOrd="0" destOrd="0" presId="urn:microsoft.com/office/officeart/2005/8/layout/list1"/>
    <dgm:cxn modelId="{D2F64BA2-5DCB-4552-8AF9-255EFC263225}" type="presParOf" srcId="{B48B54FA-6E06-4AB9-99FE-380D96C77E4D}" destId="{84780412-2EEF-428A-B401-C6D1A7B57DD6}" srcOrd="0" destOrd="0" presId="urn:microsoft.com/office/officeart/2005/8/layout/list1"/>
    <dgm:cxn modelId="{2886084E-1A61-49B4-88D6-595719C44EBF}" type="presParOf" srcId="{B48B54FA-6E06-4AB9-99FE-380D96C77E4D}" destId="{F227EF99-3283-4941-A025-CAFE35021F4D}" srcOrd="1" destOrd="0" presId="urn:microsoft.com/office/officeart/2005/8/layout/list1"/>
    <dgm:cxn modelId="{A657B36C-A49D-4E20-ABB9-511FF332CB45}" type="presParOf" srcId="{290D6C06-D0F8-45D2-9ADF-6FDC3734BA2C}" destId="{3EFD3503-9EE3-431C-ACF8-1FB9CA0E3495}" srcOrd="1" destOrd="0" presId="urn:microsoft.com/office/officeart/2005/8/layout/list1"/>
    <dgm:cxn modelId="{0139F423-F2A8-423F-8C20-08FAF384196A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Надпісваецца правільны варыянт і адзначаецца на палях сшытка дапушчаныя вучнямі памылкі наступнымі ўмоўнымі знакамі: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63F0E2E9-D564-4D20-A4E4-5516AC0B58B4}" type="presOf" srcId="{3C34730C-0FE0-4337-BED7-6C48D43C7B7B}" destId="{FE3E346C-8C7B-45ED-ABFB-AE98FF3A2E9B}" srcOrd="0" destOrd="0" presId="urn:microsoft.com/office/officeart/2005/8/layout/list1"/>
    <dgm:cxn modelId="{AA043BE8-B59A-44C7-AB11-D6C705D9A7FF}" type="presOf" srcId="{2B96EEBB-FF0A-4F39-83B0-E7BACD09CDA2}" destId="{290D6C06-D0F8-45D2-9ADF-6FDC3734BA2C}" srcOrd="0" destOrd="0" presId="urn:microsoft.com/office/officeart/2005/8/layout/list1"/>
    <dgm:cxn modelId="{72ECC215-2DD8-42AE-BA55-E4FBDDF4D3D1}" type="presOf" srcId="{F97253AE-2B64-4637-8DEB-1F1C9237B9DF}" destId="{F227EF99-3283-4941-A025-CAFE35021F4D}" srcOrd="1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BE73509B-C336-42C0-B335-348BA66E779B}" type="presOf" srcId="{F97253AE-2B64-4637-8DEB-1F1C9237B9DF}" destId="{84780412-2EEF-428A-B401-C6D1A7B57DD6}" srcOrd="0" destOrd="0" presId="urn:microsoft.com/office/officeart/2005/8/layout/list1"/>
    <dgm:cxn modelId="{111A0776-A48D-4575-AAD0-4BCB272BEDEB}" type="presParOf" srcId="{290D6C06-D0F8-45D2-9ADF-6FDC3734BA2C}" destId="{B48B54FA-6E06-4AB9-99FE-380D96C77E4D}" srcOrd="0" destOrd="0" presId="urn:microsoft.com/office/officeart/2005/8/layout/list1"/>
    <dgm:cxn modelId="{D668C17E-97B8-4F79-A543-AFEFFBF44871}" type="presParOf" srcId="{B48B54FA-6E06-4AB9-99FE-380D96C77E4D}" destId="{84780412-2EEF-428A-B401-C6D1A7B57DD6}" srcOrd="0" destOrd="0" presId="urn:microsoft.com/office/officeart/2005/8/layout/list1"/>
    <dgm:cxn modelId="{D4143D46-9EF9-4824-BDA2-DCE04C7B87E1}" type="presParOf" srcId="{B48B54FA-6E06-4AB9-99FE-380D96C77E4D}" destId="{F227EF99-3283-4941-A025-CAFE35021F4D}" srcOrd="1" destOrd="0" presId="urn:microsoft.com/office/officeart/2005/8/layout/list1"/>
    <dgm:cxn modelId="{24C1C098-412F-44AC-813B-2F7561CA5B4D}" type="presParOf" srcId="{290D6C06-D0F8-45D2-9ADF-6FDC3734BA2C}" destId="{3EFD3503-9EE3-431C-ACF8-1FB9CA0E3495}" srcOrd="1" destOrd="0" presId="urn:microsoft.com/office/officeart/2005/8/layout/list1"/>
    <dgm:cxn modelId="{BBCD4EEA-C789-45B9-BD74-0B3FC9F9F745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І – арфаграфічная; </a:t>
          </a:r>
        </a:p>
        <a:p>
          <a:pPr algn="ctr">
            <a:spcAft>
              <a:spcPct val="35000"/>
            </a:spcAft>
          </a:pPr>
          <a:r>
            <a:rPr lang="en-US" sz="3600" b="1" dirty="0" smtClean="0">
              <a:solidFill>
                <a:srgbClr val="FFFF00"/>
              </a:solidFill>
            </a:rPr>
            <a:t>V</a:t>
          </a:r>
          <a:r>
            <a:rPr lang="be-BY" sz="3600" b="1" dirty="0" smtClean="0">
              <a:solidFill>
                <a:srgbClr val="FFFF00"/>
              </a:solidFill>
            </a:rPr>
            <a:t> – пунктуацыйная;</a:t>
          </a: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Г – граматычная;</a:t>
          </a: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З – памылка ў змесце;</a:t>
          </a: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М – маўленчая;</a:t>
          </a: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а – аднатыпная, н – нягрубая: І (а)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6C067691-70F3-453F-BB9F-455640B9689E}" type="presOf" srcId="{F97253AE-2B64-4637-8DEB-1F1C9237B9DF}" destId="{84780412-2EEF-428A-B401-C6D1A7B57DD6}" srcOrd="0" destOrd="0" presId="urn:microsoft.com/office/officeart/2005/8/layout/list1"/>
    <dgm:cxn modelId="{2114C9BD-B92C-42CA-B3BE-AE1533BBD9CD}" type="presOf" srcId="{2B96EEBB-FF0A-4F39-83B0-E7BACD09CDA2}" destId="{290D6C06-D0F8-45D2-9ADF-6FDC3734BA2C}" srcOrd="0" destOrd="0" presId="urn:microsoft.com/office/officeart/2005/8/layout/list1"/>
    <dgm:cxn modelId="{FF611198-DC30-430F-97EC-76AD55C0A0BD}" type="presOf" srcId="{F97253AE-2B64-4637-8DEB-1F1C9237B9DF}" destId="{F227EF99-3283-4941-A025-CAFE35021F4D}" srcOrd="1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B1B19C84-6F30-40DC-9138-1268476CB40C}" type="presOf" srcId="{3C34730C-0FE0-4337-BED7-6C48D43C7B7B}" destId="{FE3E346C-8C7B-45ED-ABFB-AE98FF3A2E9B}" srcOrd="0" destOrd="0" presId="urn:microsoft.com/office/officeart/2005/8/layout/list1"/>
    <dgm:cxn modelId="{FB4169D9-306D-4D21-BFE4-25AB661C2F1D}" type="presParOf" srcId="{290D6C06-D0F8-45D2-9ADF-6FDC3734BA2C}" destId="{B48B54FA-6E06-4AB9-99FE-380D96C77E4D}" srcOrd="0" destOrd="0" presId="urn:microsoft.com/office/officeart/2005/8/layout/list1"/>
    <dgm:cxn modelId="{4C06A4D1-85B9-4BD0-835D-48B6265260A6}" type="presParOf" srcId="{B48B54FA-6E06-4AB9-99FE-380D96C77E4D}" destId="{84780412-2EEF-428A-B401-C6D1A7B57DD6}" srcOrd="0" destOrd="0" presId="urn:microsoft.com/office/officeart/2005/8/layout/list1"/>
    <dgm:cxn modelId="{081C84A6-6D30-4D62-8A02-21A438CC2BFE}" type="presParOf" srcId="{B48B54FA-6E06-4AB9-99FE-380D96C77E4D}" destId="{F227EF99-3283-4941-A025-CAFE35021F4D}" srcOrd="1" destOrd="0" presId="urn:microsoft.com/office/officeart/2005/8/layout/list1"/>
    <dgm:cxn modelId="{C723AEDC-65D9-4162-BC8F-B6F0B5C80E3E}" type="presParOf" srcId="{290D6C06-D0F8-45D2-9ADF-6FDC3734BA2C}" destId="{3EFD3503-9EE3-431C-ACF8-1FB9CA0E3495}" srcOrd="1" destOrd="0" presId="urn:microsoft.com/office/officeart/2005/8/layout/list1"/>
    <dgm:cxn modelId="{713BEF5F-F5E7-454E-B92D-92421482B2D7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Калі вучнямі дапушчаны выпраўленні на месцы арфаграм і пунктаграм, якія ўплываюць на выстаўленне адзнакі за работу, настаўнік адзначае наяўнасць выпраўленняў пасля падліку памылак: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B3FA3FBF-B700-46C2-AF9F-9B4E31043035}" type="presOf" srcId="{F97253AE-2B64-4637-8DEB-1F1C9237B9DF}" destId="{F227EF99-3283-4941-A025-CAFE35021F4D}" srcOrd="1" destOrd="0" presId="urn:microsoft.com/office/officeart/2005/8/layout/list1"/>
    <dgm:cxn modelId="{AF1704F9-80BA-48D6-B965-563BB614F288}" type="presOf" srcId="{2B96EEBB-FF0A-4F39-83B0-E7BACD09CDA2}" destId="{290D6C06-D0F8-45D2-9ADF-6FDC3734BA2C}" srcOrd="0" destOrd="0" presId="urn:microsoft.com/office/officeart/2005/8/layout/list1"/>
    <dgm:cxn modelId="{203A7D07-BB49-4F97-A0E2-2E5FEDBA58C7}" type="presOf" srcId="{F97253AE-2B64-4637-8DEB-1F1C9237B9DF}" destId="{84780412-2EEF-428A-B401-C6D1A7B57DD6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79AA3DA2-05EB-4A24-AACD-8A9E3906C531}" type="presOf" srcId="{3C34730C-0FE0-4337-BED7-6C48D43C7B7B}" destId="{FE3E346C-8C7B-45ED-ABFB-AE98FF3A2E9B}" srcOrd="0" destOrd="0" presId="urn:microsoft.com/office/officeart/2005/8/layout/list1"/>
    <dgm:cxn modelId="{D5F1161F-D7D7-4E32-84A9-7373B14A66DE}" type="presParOf" srcId="{290D6C06-D0F8-45D2-9ADF-6FDC3734BA2C}" destId="{B48B54FA-6E06-4AB9-99FE-380D96C77E4D}" srcOrd="0" destOrd="0" presId="urn:microsoft.com/office/officeart/2005/8/layout/list1"/>
    <dgm:cxn modelId="{E42864FB-2C11-4D35-A3EA-01C61958E21D}" type="presParOf" srcId="{B48B54FA-6E06-4AB9-99FE-380D96C77E4D}" destId="{84780412-2EEF-428A-B401-C6D1A7B57DD6}" srcOrd="0" destOrd="0" presId="urn:microsoft.com/office/officeart/2005/8/layout/list1"/>
    <dgm:cxn modelId="{7D677183-A74A-4263-970D-7DD6AF71807C}" type="presParOf" srcId="{B48B54FA-6E06-4AB9-99FE-380D96C77E4D}" destId="{F227EF99-3283-4941-A025-CAFE35021F4D}" srcOrd="1" destOrd="0" presId="urn:microsoft.com/office/officeart/2005/8/layout/list1"/>
    <dgm:cxn modelId="{1C8C9C38-4093-4F79-A946-79A93C171FA0}" type="presParOf" srcId="{290D6C06-D0F8-45D2-9ADF-6FDC3734BA2C}" destId="{3EFD3503-9EE3-431C-ACF8-1FB9CA0E3495}" srcOrd="1" destOrd="0" presId="urn:microsoft.com/office/officeart/2005/8/layout/list1"/>
    <dgm:cxn modelId="{1E186D55-0EB6-4FA8-9DF9-FAE623F234EF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Экзамен (дыктант) у пісьмовай форме па завяршэнні навучання і выхавання на ІІ ступені агульнай сярэдняй адукацыі праводзіцца: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2873D-94C1-48D1-BEAC-528A43921DDD}" type="presOf" srcId="{F97253AE-2B64-4637-8DEB-1F1C9237B9DF}" destId="{84780412-2EEF-428A-B401-C6D1A7B57DD6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8BD168E8-A8A5-461C-B4CB-20A5EA71A6B9}" type="presOf" srcId="{F97253AE-2B64-4637-8DEB-1F1C9237B9DF}" destId="{F227EF99-3283-4941-A025-CAFE35021F4D}" srcOrd="1" destOrd="0" presId="urn:microsoft.com/office/officeart/2005/8/layout/list1"/>
    <dgm:cxn modelId="{948C1A65-9061-4DA5-8D99-A6E23FC8DBC5}" type="presOf" srcId="{2B96EEBB-FF0A-4F39-83B0-E7BACD09CDA2}" destId="{290D6C06-D0F8-45D2-9ADF-6FDC3734BA2C}" srcOrd="0" destOrd="0" presId="urn:microsoft.com/office/officeart/2005/8/layout/list1"/>
    <dgm:cxn modelId="{0D7449E4-7F53-4F2F-9908-3FA287921F17}" type="presParOf" srcId="{290D6C06-D0F8-45D2-9ADF-6FDC3734BA2C}" destId="{B48B54FA-6E06-4AB9-99FE-380D96C77E4D}" srcOrd="0" destOrd="0" presId="urn:microsoft.com/office/officeart/2005/8/layout/list1"/>
    <dgm:cxn modelId="{8C3916F3-E889-4114-A0DF-2FF1C38BB143}" type="presParOf" srcId="{B48B54FA-6E06-4AB9-99FE-380D96C77E4D}" destId="{84780412-2EEF-428A-B401-C6D1A7B57DD6}" srcOrd="0" destOrd="0" presId="urn:microsoft.com/office/officeart/2005/8/layout/list1"/>
    <dgm:cxn modelId="{F5176F09-1F27-43EF-B6FE-97F0117DC713}" type="presParOf" srcId="{B48B54FA-6E06-4AB9-99FE-380D96C77E4D}" destId="{F227EF99-3283-4941-A025-CAFE35021F4D}" srcOrd="1" destOrd="0" presId="urn:microsoft.com/office/officeart/2005/8/layout/list1"/>
    <dgm:cxn modelId="{55A91452-0313-48B4-A801-B388F4A05CB2}" type="presParOf" srcId="{290D6C06-D0F8-45D2-9ADF-6FDC3734BA2C}" destId="{3EFD3503-9EE3-431C-ACF8-1FB9CA0E3495}" srcOrd="1" destOrd="0" presId="urn:microsoft.com/office/officeart/2005/8/layout/list1"/>
    <dgm:cxn modelId="{325914EB-6F28-4DF5-A46B-7CDE9D618908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1/0</a:t>
          </a:r>
          <a:r>
            <a:rPr lang="be-BY" sz="3600" b="1" baseline="0" dirty="0" smtClean="0">
              <a:solidFill>
                <a:srgbClr val="FFFF00"/>
              </a:solidFill>
            </a:rPr>
            <a:t>  2 выпр. (І)</a:t>
          </a:r>
        </a:p>
        <a:p>
          <a:pPr algn="l">
            <a:spcAft>
              <a:spcPct val="35000"/>
            </a:spcAft>
          </a:pPr>
          <a:endParaRPr lang="be-BY" sz="3600" b="1" baseline="0" dirty="0" smtClean="0">
            <a:solidFill>
              <a:srgbClr val="FFFF00"/>
            </a:solidFill>
          </a:endParaRPr>
        </a:p>
        <a:p>
          <a:pPr algn="l">
            <a:spcAft>
              <a:spcPct val="35000"/>
            </a:spcAft>
          </a:pPr>
          <a:r>
            <a:rPr lang="be-BY" sz="3600" b="1" baseline="0" dirty="0" smtClean="0">
              <a:solidFill>
                <a:srgbClr val="FFFF00"/>
              </a:solidFill>
            </a:rPr>
            <a:t>1-0</a:t>
          </a:r>
        </a:p>
        <a:p>
          <a:pPr algn="l">
            <a:spcAft>
              <a:spcPct val="35000"/>
            </a:spcAft>
          </a:pPr>
          <a:r>
            <a:rPr lang="be-BY" sz="3600" b="1" baseline="0" dirty="0" smtClean="0">
              <a:solidFill>
                <a:srgbClr val="FFFF00"/>
              </a:solidFill>
            </a:rPr>
            <a:t>3-0-2  2 выпр. (</a:t>
          </a:r>
          <a:r>
            <a:rPr lang="en-US" sz="3600" b="1" baseline="0" dirty="0" smtClean="0">
              <a:solidFill>
                <a:srgbClr val="FFFF00"/>
              </a:solidFill>
            </a:rPr>
            <a:t>V</a:t>
          </a:r>
          <a:r>
            <a:rPr lang="be-BY" sz="3600" b="1" baseline="0" dirty="0" smtClean="0">
              <a:solidFill>
                <a:srgbClr val="FFFF00"/>
              </a:solidFill>
            </a:rPr>
            <a:t>)</a:t>
          </a:r>
        </a:p>
        <a:p>
          <a:pPr algn="ctr">
            <a:spcAft>
              <a:spcPct val="35000"/>
            </a:spcAft>
          </a:pPr>
          <a:r>
            <a:rPr lang="be-BY" sz="3600" b="1" baseline="0" dirty="0" smtClean="0">
              <a:solidFill>
                <a:srgbClr val="FFFF00"/>
              </a:solidFill>
            </a:rPr>
            <a:t> </a:t>
          </a:r>
          <a:endParaRPr lang="be-BY" sz="36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18620" custLinFactNeighborY="-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FB544465-7022-4AE0-9727-6328F29D8F13}" type="presOf" srcId="{2B96EEBB-FF0A-4F39-83B0-E7BACD09CDA2}" destId="{290D6C06-D0F8-45D2-9ADF-6FDC3734BA2C}" srcOrd="0" destOrd="0" presId="urn:microsoft.com/office/officeart/2005/8/layout/list1"/>
    <dgm:cxn modelId="{0ED312A9-3903-4DEB-91F7-33EE2B389121}" type="presOf" srcId="{3C34730C-0FE0-4337-BED7-6C48D43C7B7B}" destId="{FE3E346C-8C7B-45ED-ABFB-AE98FF3A2E9B}" srcOrd="0" destOrd="0" presId="urn:microsoft.com/office/officeart/2005/8/layout/list1"/>
    <dgm:cxn modelId="{65DBA7DE-FE01-4268-B495-6AC0B23D54E9}" type="presOf" srcId="{F97253AE-2B64-4637-8DEB-1F1C9237B9DF}" destId="{F227EF99-3283-4941-A025-CAFE35021F4D}" srcOrd="1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9771DAE8-5721-4A87-9074-9556C21BC5A5}" type="presOf" srcId="{F97253AE-2B64-4637-8DEB-1F1C9237B9DF}" destId="{84780412-2EEF-428A-B401-C6D1A7B57DD6}" srcOrd="0" destOrd="0" presId="urn:microsoft.com/office/officeart/2005/8/layout/list1"/>
    <dgm:cxn modelId="{BD8F759D-222F-41F6-B1C5-8C99180B205C}" type="presParOf" srcId="{290D6C06-D0F8-45D2-9ADF-6FDC3734BA2C}" destId="{B48B54FA-6E06-4AB9-99FE-380D96C77E4D}" srcOrd="0" destOrd="0" presId="urn:microsoft.com/office/officeart/2005/8/layout/list1"/>
    <dgm:cxn modelId="{57128A98-6271-4DEC-84B6-98780DCC4FF5}" type="presParOf" srcId="{B48B54FA-6E06-4AB9-99FE-380D96C77E4D}" destId="{84780412-2EEF-428A-B401-C6D1A7B57DD6}" srcOrd="0" destOrd="0" presId="urn:microsoft.com/office/officeart/2005/8/layout/list1"/>
    <dgm:cxn modelId="{BDB81A2B-8CCA-4683-9021-B340A4121280}" type="presParOf" srcId="{B48B54FA-6E06-4AB9-99FE-380D96C77E4D}" destId="{F227EF99-3283-4941-A025-CAFE35021F4D}" srcOrd="1" destOrd="0" presId="urn:microsoft.com/office/officeart/2005/8/layout/list1"/>
    <dgm:cxn modelId="{5E2BEB4A-110A-466F-A766-0633E7019C5B}" type="presParOf" srcId="{290D6C06-D0F8-45D2-9ADF-6FDC3734BA2C}" destId="{3EFD3503-9EE3-431C-ACF8-1FB9CA0E3495}" srcOrd="1" destOrd="0" presId="urn:microsoft.com/office/officeart/2005/8/layout/list1"/>
    <dgm:cxn modelId="{40E48EDC-96C8-4426-B1A1-3BF16CBB4F36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endParaRPr lang="be-BY" sz="3600" b="1" dirty="0" smtClean="0">
            <a:solidFill>
              <a:srgbClr val="FFFF00"/>
            </a:solidFill>
          </a:endParaRPr>
        </a:p>
        <a:p>
          <a:pPr algn="l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Пры праверцы дыктанта на наступным радку пасля тэксту дробам указваецца колькасць арфаграфічных памылак (лічнік) і пунктуацыйных памылак (назоўнік), выстаўляецца адна адзнака      </a:t>
          </a:r>
          <a:r>
            <a:rPr lang="be-BY" sz="2800" b="1" dirty="0" smtClean="0">
              <a:solidFill>
                <a:srgbClr val="FFFF00"/>
              </a:solidFill>
            </a:rPr>
            <a:t>2/1                    7</a:t>
          </a:r>
        </a:p>
        <a:p>
          <a:pPr algn="ctr">
            <a:spcAft>
              <a:spcPct val="35000"/>
            </a:spcAft>
          </a:pPr>
          <a:endParaRPr lang="be-BY" sz="36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3B29B92B-45B7-4604-81F1-2FFF16D6A4F0}" type="presOf" srcId="{3C34730C-0FE0-4337-BED7-6C48D43C7B7B}" destId="{FE3E346C-8C7B-45ED-ABFB-AE98FF3A2E9B}" srcOrd="0" destOrd="0" presId="urn:microsoft.com/office/officeart/2005/8/layout/list1"/>
    <dgm:cxn modelId="{E21214A4-BBD5-4367-8325-3C777CB2136B}" type="presOf" srcId="{F97253AE-2B64-4637-8DEB-1F1C9237B9DF}" destId="{84780412-2EEF-428A-B401-C6D1A7B57DD6}" srcOrd="0" destOrd="0" presId="urn:microsoft.com/office/officeart/2005/8/layout/list1"/>
    <dgm:cxn modelId="{A10E0A22-C233-4F4A-AC7E-E1BE7D386D18}" type="presOf" srcId="{2B96EEBB-FF0A-4F39-83B0-E7BACD09CDA2}" destId="{290D6C06-D0F8-45D2-9ADF-6FDC3734BA2C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3F64770F-B3D0-4FCA-881F-DA1F72341AB4}" type="presOf" srcId="{F97253AE-2B64-4637-8DEB-1F1C9237B9DF}" destId="{F227EF99-3283-4941-A025-CAFE35021F4D}" srcOrd="1" destOrd="0" presId="urn:microsoft.com/office/officeart/2005/8/layout/list1"/>
    <dgm:cxn modelId="{5974890C-E3D6-47A6-B235-6BBBB58FDEAF}" type="presParOf" srcId="{290D6C06-D0F8-45D2-9ADF-6FDC3734BA2C}" destId="{B48B54FA-6E06-4AB9-99FE-380D96C77E4D}" srcOrd="0" destOrd="0" presId="urn:microsoft.com/office/officeart/2005/8/layout/list1"/>
    <dgm:cxn modelId="{B1F2764D-175A-40FD-9A00-686904C102C8}" type="presParOf" srcId="{B48B54FA-6E06-4AB9-99FE-380D96C77E4D}" destId="{84780412-2EEF-428A-B401-C6D1A7B57DD6}" srcOrd="0" destOrd="0" presId="urn:microsoft.com/office/officeart/2005/8/layout/list1"/>
    <dgm:cxn modelId="{3414AFF9-09C5-48F4-B56A-A03ABE159655}" type="presParOf" srcId="{B48B54FA-6E06-4AB9-99FE-380D96C77E4D}" destId="{F227EF99-3283-4941-A025-CAFE35021F4D}" srcOrd="1" destOrd="0" presId="urn:microsoft.com/office/officeart/2005/8/layout/list1"/>
    <dgm:cxn modelId="{8073BFCA-8D28-4D79-87DE-D33976245ADC}" type="presParOf" srcId="{290D6C06-D0F8-45D2-9ADF-6FDC3734BA2C}" destId="{3EFD3503-9EE3-431C-ACF8-1FB9CA0E3495}" srcOrd="1" destOrd="0" presId="urn:microsoft.com/office/officeart/2005/8/layout/list1"/>
    <dgm:cxn modelId="{8B6D92C0-76DD-4282-A2C0-13C831F92F5D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endParaRPr lang="be-BY" sz="3600" b="1" dirty="0" smtClean="0">
            <a:solidFill>
              <a:srgbClr val="FFFF00"/>
            </a:solidFill>
          </a:endParaRP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За пераказ выстаўляюцца дзве аднакі: адна – за змест, другая – за пісьменнасць. На наступным пасля тэксту радку запісваецца дробам </a:t>
          </a:r>
          <a:r>
            <a:rPr lang="be-BY" sz="2800" b="1" dirty="0" smtClean="0">
              <a:solidFill>
                <a:srgbClr val="FFFF00"/>
              </a:solidFill>
            </a:rPr>
            <a:t>у лічніку колькасць памылак у змесце і маўленчых памылак, а ў назоўніку – колькасць арфаграфічных, пунктуацыйных і граматычных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FBAB6-FF46-4C5A-ACB7-176F57B7D6D1}" type="presOf" srcId="{3C34730C-0FE0-4337-BED7-6C48D43C7B7B}" destId="{FE3E346C-8C7B-45ED-ABFB-AE98FF3A2E9B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D5A81A6E-6983-45BC-BB19-025427BEB901}" type="presOf" srcId="{F97253AE-2B64-4637-8DEB-1F1C9237B9DF}" destId="{84780412-2EEF-428A-B401-C6D1A7B57DD6}" srcOrd="0" destOrd="0" presId="urn:microsoft.com/office/officeart/2005/8/layout/list1"/>
    <dgm:cxn modelId="{E038A4D2-3C7B-474F-831E-32962C00E47D}" type="presOf" srcId="{F97253AE-2B64-4637-8DEB-1F1C9237B9DF}" destId="{F227EF99-3283-4941-A025-CAFE35021F4D}" srcOrd="1" destOrd="0" presId="urn:microsoft.com/office/officeart/2005/8/layout/list1"/>
    <dgm:cxn modelId="{F088CFFE-8BBE-425C-92CE-376BA8EB8C37}" type="presOf" srcId="{2B96EEBB-FF0A-4F39-83B0-E7BACD09CDA2}" destId="{290D6C06-D0F8-45D2-9ADF-6FDC3734BA2C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5D47F7EE-4F10-474E-AE76-EAF9EE741CED}" type="presParOf" srcId="{290D6C06-D0F8-45D2-9ADF-6FDC3734BA2C}" destId="{B48B54FA-6E06-4AB9-99FE-380D96C77E4D}" srcOrd="0" destOrd="0" presId="urn:microsoft.com/office/officeart/2005/8/layout/list1"/>
    <dgm:cxn modelId="{64D94064-5D70-452D-9ABF-F89CC1234D80}" type="presParOf" srcId="{B48B54FA-6E06-4AB9-99FE-380D96C77E4D}" destId="{84780412-2EEF-428A-B401-C6D1A7B57DD6}" srcOrd="0" destOrd="0" presId="urn:microsoft.com/office/officeart/2005/8/layout/list1"/>
    <dgm:cxn modelId="{B85C6830-C7E3-4E8F-A5AF-3DF4FAA2542D}" type="presParOf" srcId="{B48B54FA-6E06-4AB9-99FE-380D96C77E4D}" destId="{F227EF99-3283-4941-A025-CAFE35021F4D}" srcOrd="1" destOrd="0" presId="urn:microsoft.com/office/officeart/2005/8/layout/list1"/>
    <dgm:cxn modelId="{6F7B641B-52E9-4151-A0EF-B4E01F9550EB}" type="presParOf" srcId="{290D6C06-D0F8-45D2-9ADF-6FDC3734BA2C}" destId="{3EFD3503-9EE3-431C-ACF8-1FB9CA0E3495}" srcOrd="1" destOrd="0" presId="urn:microsoft.com/office/officeart/2005/8/layout/list1"/>
    <dgm:cxn modelId="{6CF41598-1992-4408-B4E1-9764CA6BCF73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endParaRPr lang="be-BY" sz="3600" b="1" dirty="0" smtClean="0">
            <a:solidFill>
              <a:srgbClr val="FFFF00"/>
            </a:solidFill>
          </a:endParaRP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Напрыклад:</a:t>
          </a:r>
        </a:p>
        <a:p>
          <a:pPr algn="l">
            <a:spcAft>
              <a:spcPct val="35000"/>
            </a:spcAft>
          </a:pPr>
          <a:r>
            <a:rPr lang="be-BY" sz="3600" b="1" u="sng" dirty="0" smtClean="0">
              <a:solidFill>
                <a:srgbClr val="FFFF00"/>
              </a:solidFill>
            </a:rPr>
            <a:t>З – М</a:t>
          </a:r>
          <a:r>
            <a:rPr lang="be-BY" sz="3600" b="1" u="none" dirty="0" smtClean="0">
              <a:solidFill>
                <a:srgbClr val="FFFF00"/>
              </a:solidFill>
            </a:rPr>
            <a:t>                   </a:t>
          </a:r>
          <a:r>
            <a:rPr lang="be-BY" sz="3600" b="1" u="sng" dirty="0" smtClean="0">
              <a:solidFill>
                <a:srgbClr val="FFFF00"/>
              </a:solidFill>
            </a:rPr>
            <a:t>2-2__</a:t>
          </a:r>
        </a:p>
        <a:p>
          <a:pPr algn="l">
            <a:spcAft>
              <a:spcPct val="35000"/>
            </a:spcAft>
          </a:pPr>
          <a:r>
            <a:rPr lang="be-BY" sz="3600" b="1" u="none" dirty="0" smtClean="0">
              <a:solidFill>
                <a:srgbClr val="FFFF00"/>
              </a:solidFill>
            </a:rPr>
            <a:t>І–</a:t>
          </a:r>
          <a:r>
            <a:rPr lang="en-US" sz="3600" b="1" u="none" dirty="0" smtClean="0">
              <a:solidFill>
                <a:srgbClr val="FFFF00"/>
              </a:solidFill>
            </a:rPr>
            <a:t>V</a:t>
          </a:r>
          <a:r>
            <a:rPr lang="be-BY" sz="3600" b="1" u="none" dirty="0" smtClean="0">
              <a:solidFill>
                <a:srgbClr val="FFFF00"/>
              </a:solidFill>
            </a:rPr>
            <a:t>–Г                 2-2-1        </a:t>
          </a:r>
          <a:r>
            <a:rPr lang="be-BY" sz="3600" b="1" u="sng" dirty="0" smtClean="0">
              <a:solidFill>
                <a:srgbClr val="FFFF00"/>
              </a:solidFill>
            </a:rPr>
            <a:t> </a:t>
          </a:r>
          <a:endParaRPr lang="be-BY" sz="2800" b="1" u="sng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A81EF009-BC62-4208-A1F7-3BA4E36A457F}" type="presOf" srcId="{F97253AE-2B64-4637-8DEB-1F1C9237B9DF}" destId="{F227EF99-3283-4941-A025-CAFE35021F4D}" srcOrd="1" destOrd="0" presId="urn:microsoft.com/office/officeart/2005/8/layout/list1"/>
    <dgm:cxn modelId="{1ABB0D9D-9C5A-448B-907E-DC0B0DE5612C}" type="presOf" srcId="{3C34730C-0FE0-4337-BED7-6C48D43C7B7B}" destId="{FE3E346C-8C7B-45ED-ABFB-AE98FF3A2E9B}" srcOrd="0" destOrd="0" presId="urn:microsoft.com/office/officeart/2005/8/layout/list1"/>
    <dgm:cxn modelId="{33C6BB90-6460-4D76-9AEA-983568CAC90A}" type="presOf" srcId="{F97253AE-2B64-4637-8DEB-1F1C9237B9DF}" destId="{84780412-2EEF-428A-B401-C6D1A7B57DD6}" srcOrd="0" destOrd="0" presId="urn:microsoft.com/office/officeart/2005/8/layout/list1"/>
    <dgm:cxn modelId="{41EB5318-7F73-4ACF-953E-AFCECD58956A}" type="presOf" srcId="{2B96EEBB-FF0A-4F39-83B0-E7BACD09CDA2}" destId="{290D6C06-D0F8-45D2-9ADF-6FDC3734BA2C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C3667C29-F4DF-4FD5-B895-E21D6FBF73BB}" type="presParOf" srcId="{290D6C06-D0F8-45D2-9ADF-6FDC3734BA2C}" destId="{B48B54FA-6E06-4AB9-99FE-380D96C77E4D}" srcOrd="0" destOrd="0" presId="urn:microsoft.com/office/officeart/2005/8/layout/list1"/>
    <dgm:cxn modelId="{ADE1BDBA-A166-4EE0-B7F7-3142D395110E}" type="presParOf" srcId="{B48B54FA-6E06-4AB9-99FE-380D96C77E4D}" destId="{84780412-2EEF-428A-B401-C6D1A7B57DD6}" srcOrd="0" destOrd="0" presId="urn:microsoft.com/office/officeart/2005/8/layout/list1"/>
    <dgm:cxn modelId="{AFCD1FCF-AF48-4365-BD34-7B03784AF2B4}" type="presParOf" srcId="{B48B54FA-6E06-4AB9-99FE-380D96C77E4D}" destId="{F227EF99-3283-4941-A025-CAFE35021F4D}" srcOrd="1" destOrd="0" presId="urn:microsoft.com/office/officeart/2005/8/layout/list1"/>
    <dgm:cxn modelId="{E7F4D513-5DCA-4211-8569-92B0BB970819}" type="presParOf" srcId="{290D6C06-D0F8-45D2-9ADF-6FDC3734BA2C}" destId="{3EFD3503-9EE3-431C-ACF8-1FB9CA0E3495}" srcOrd="1" destOrd="0" presId="urn:microsoft.com/office/officeart/2005/8/layout/list1"/>
    <dgm:cxn modelId="{EDA458C9-576D-4682-8488-813748819505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endParaRPr lang="be-BY" sz="3600" b="1" dirty="0" smtClean="0">
            <a:solidFill>
              <a:srgbClr val="FFFF00"/>
            </a:solidFill>
          </a:endParaRP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Экзаменацыйныя работы ацэньваюцца згодна ацэнкі вынікаў вучэбнай дзейнасці вучняў па вучэбным прадмеце “Беларуская мова”</a:t>
          </a:r>
        </a:p>
        <a:p>
          <a:pPr algn="l">
            <a:spcAft>
              <a:spcPct val="35000"/>
            </a:spcAft>
          </a:pPr>
          <a:r>
            <a:rPr lang="be-BY" sz="3600" b="1" u="none" dirty="0" smtClean="0">
              <a:solidFill>
                <a:srgbClr val="FFFF00"/>
              </a:solidFill>
            </a:rPr>
            <a:t>      </a:t>
          </a:r>
          <a:r>
            <a:rPr lang="be-BY" sz="3600" b="1" u="sng" dirty="0" smtClean="0">
              <a:solidFill>
                <a:srgbClr val="FFFF00"/>
              </a:solidFill>
            </a:rPr>
            <a:t> </a:t>
          </a:r>
          <a:endParaRPr lang="be-BY" sz="2800" b="1" u="sng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C55B5EF0-C1EE-4862-919C-1E01601D04D5}" type="presOf" srcId="{2B96EEBB-FF0A-4F39-83B0-E7BACD09CDA2}" destId="{290D6C06-D0F8-45D2-9ADF-6FDC3734BA2C}" srcOrd="0" destOrd="0" presId="urn:microsoft.com/office/officeart/2005/8/layout/list1"/>
    <dgm:cxn modelId="{BF900F96-23AE-4907-BFF8-67771D5A42DC}" type="presOf" srcId="{F97253AE-2B64-4637-8DEB-1F1C9237B9DF}" destId="{F227EF99-3283-4941-A025-CAFE35021F4D}" srcOrd="1" destOrd="0" presId="urn:microsoft.com/office/officeart/2005/8/layout/list1"/>
    <dgm:cxn modelId="{1AAD547A-7A87-48B0-B00A-45BDB0BD0450}" type="presOf" srcId="{F97253AE-2B64-4637-8DEB-1F1C9237B9DF}" destId="{84780412-2EEF-428A-B401-C6D1A7B57DD6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160D1C00-1002-4B4C-9615-D83978094B96}" type="presOf" srcId="{3C34730C-0FE0-4337-BED7-6C48D43C7B7B}" destId="{FE3E346C-8C7B-45ED-ABFB-AE98FF3A2E9B}" srcOrd="0" destOrd="0" presId="urn:microsoft.com/office/officeart/2005/8/layout/list1"/>
    <dgm:cxn modelId="{DBB6F6B9-BEED-4A27-ACB1-C8081D0C9C76}" type="presParOf" srcId="{290D6C06-D0F8-45D2-9ADF-6FDC3734BA2C}" destId="{B48B54FA-6E06-4AB9-99FE-380D96C77E4D}" srcOrd="0" destOrd="0" presId="urn:microsoft.com/office/officeart/2005/8/layout/list1"/>
    <dgm:cxn modelId="{D39728DD-C327-4A3E-8D2E-8E0550CB32AC}" type="presParOf" srcId="{B48B54FA-6E06-4AB9-99FE-380D96C77E4D}" destId="{84780412-2EEF-428A-B401-C6D1A7B57DD6}" srcOrd="0" destOrd="0" presId="urn:microsoft.com/office/officeart/2005/8/layout/list1"/>
    <dgm:cxn modelId="{72145770-FB86-4BA5-B5E1-B883E3116FA8}" type="presParOf" srcId="{B48B54FA-6E06-4AB9-99FE-380D96C77E4D}" destId="{F227EF99-3283-4941-A025-CAFE35021F4D}" srcOrd="1" destOrd="0" presId="urn:microsoft.com/office/officeart/2005/8/layout/list1"/>
    <dgm:cxn modelId="{61595BE0-CA10-45C3-9CBE-7B2CF713B3D7}" type="presParOf" srcId="{290D6C06-D0F8-45D2-9ADF-6FDC3734BA2C}" destId="{3EFD3503-9EE3-431C-ACF8-1FB9CA0E3495}" srcOrd="1" destOrd="0" presId="urn:microsoft.com/office/officeart/2005/8/layout/list1"/>
    <dgm:cxn modelId="{D391D030-D378-4CAA-8A20-428A68CBF4B5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Неабходна адзначыць, што пры праверцы пераказу раўнапраўнымі з’яўляюцца адзнакі за змест і пісьменнасць. Акрамя экзаменацыйнай адзнакі камісія выстаўляе выніковую </a:t>
          </a:r>
          <a:r>
            <a:rPr lang="be-BY" sz="3600" b="1" u="sng" dirty="0" smtClean="0">
              <a:solidFill>
                <a:srgbClr val="FFFF00"/>
              </a:solidFill>
            </a:rPr>
            <a:t>адзнаку </a:t>
          </a:r>
          <a:r>
            <a:rPr lang="be-BY" sz="2800" b="1" u="sng" dirty="0" smtClean="0">
              <a:solidFill>
                <a:srgbClr val="FFFF00"/>
              </a:solidFill>
            </a:rPr>
            <a:t>з улікам гадавой і экзаменацыйнай адзнак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3A7E0110-A19F-4B5C-A051-ED9E416AFAD3}" type="presOf" srcId="{2B96EEBB-FF0A-4F39-83B0-E7BACD09CDA2}" destId="{290D6C06-D0F8-45D2-9ADF-6FDC3734BA2C}" srcOrd="0" destOrd="0" presId="urn:microsoft.com/office/officeart/2005/8/layout/list1"/>
    <dgm:cxn modelId="{7EF12971-1A62-445B-AEB6-92ADF36B22BB}" type="presOf" srcId="{3C34730C-0FE0-4337-BED7-6C48D43C7B7B}" destId="{FE3E346C-8C7B-45ED-ABFB-AE98FF3A2E9B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A461276B-F69E-4ECF-8DF4-CF8EEF844ECB}" type="presOf" srcId="{F97253AE-2B64-4637-8DEB-1F1C9237B9DF}" destId="{F227EF99-3283-4941-A025-CAFE35021F4D}" srcOrd="1" destOrd="0" presId="urn:microsoft.com/office/officeart/2005/8/layout/list1"/>
    <dgm:cxn modelId="{26D54E77-1D8F-4649-8AB8-6087BDD9A3EB}" type="presOf" srcId="{F97253AE-2B64-4637-8DEB-1F1C9237B9DF}" destId="{84780412-2EEF-428A-B401-C6D1A7B57DD6}" srcOrd="0" destOrd="0" presId="urn:microsoft.com/office/officeart/2005/8/layout/list1"/>
    <dgm:cxn modelId="{06D1E1B1-50A4-4C6F-A17D-A0F3727AFB86}" type="presParOf" srcId="{290D6C06-D0F8-45D2-9ADF-6FDC3734BA2C}" destId="{B48B54FA-6E06-4AB9-99FE-380D96C77E4D}" srcOrd="0" destOrd="0" presId="urn:microsoft.com/office/officeart/2005/8/layout/list1"/>
    <dgm:cxn modelId="{51C593B9-D728-47E5-A25D-517A72487B39}" type="presParOf" srcId="{B48B54FA-6E06-4AB9-99FE-380D96C77E4D}" destId="{84780412-2EEF-428A-B401-C6D1A7B57DD6}" srcOrd="0" destOrd="0" presId="urn:microsoft.com/office/officeart/2005/8/layout/list1"/>
    <dgm:cxn modelId="{AEB4C0DF-10CD-408F-BAA3-0A0DF20D2863}" type="presParOf" srcId="{B48B54FA-6E06-4AB9-99FE-380D96C77E4D}" destId="{F227EF99-3283-4941-A025-CAFE35021F4D}" srcOrd="1" destOrd="0" presId="urn:microsoft.com/office/officeart/2005/8/layout/list1"/>
    <dgm:cxn modelId="{EA7EAC44-019C-4554-A668-C0C9F5C25367}" type="presParOf" srcId="{290D6C06-D0F8-45D2-9ADF-6FDC3734BA2C}" destId="{3EFD3503-9EE3-431C-ACF8-1FB9CA0E3495}" srcOrd="1" destOrd="0" presId="urn:microsoft.com/office/officeart/2005/8/layout/list1"/>
    <dgm:cxn modelId="{529EB8CA-DE0A-463D-8190-9195D166ADF2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Выніковая адзнака выстаўляецца:</a:t>
          </a:r>
        </a:p>
        <a:p>
          <a:pPr algn="ctr">
            <a:spcAft>
              <a:spcPct val="35000"/>
            </a:spcAft>
          </a:pPr>
          <a:r>
            <a:rPr lang="be-BY" sz="3600" b="1" u="none" dirty="0" smtClean="0">
              <a:solidFill>
                <a:srgbClr val="FFFF00"/>
              </a:solidFill>
            </a:rPr>
            <a:t>на ўзроўні экзаменацыйнай за выпускны экзамен, калі станоўчая гадавая адзнака ніжэй	 за экзаменацыйную;</a:t>
          </a:r>
          <a:endParaRPr lang="be-BY" sz="2800" b="1" u="none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7DC6E482-4F45-49F6-AFC8-28166A8B9268}" type="presOf" srcId="{2B96EEBB-FF0A-4F39-83B0-E7BACD09CDA2}" destId="{290D6C06-D0F8-45D2-9ADF-6FDC3734BA2C}" srcOrd="0" destOrd="0" presId="urn:microsoft.com/office/officeart/2005/8/layout/list1"/>
    <dgm:cxn modelId="{CAE1E116-6293-44A4-A95D-B270B58976CD}" type="presOf" srcId="{F97253AE-2B64-4637-8DEB-1F1C9237B9DF}" destId="{84780412-2EEF-428A-B401-C6D1A7B57DD6}" srcOrd="0" destOrd="0" presId="urn:microsoft.com/office/officeart/2005/8/layout/list1"/>
    <dgm:cxn modelId="{D6D6C52D-AEC7-442B-AA18-4A9859E499E7}" type="presOf" srcId="{3C34730C-0FE0-4337-BED7-6C48D43C7B7B}" destId="{FE3E346C-8C7B-45ED-ABFB-AE98FF3A2E9B}" srcOrd="0" destOrd="0" presId="urn:microsoft.com/office/officeart/2005/8/layout/list1"/>
    <dgm:cxn modelId="{7C085317-0BD7-47B6-80B4-70A85412458B}" type="presOf" srcId="{F97253AE-2B64-4637-8DEB-1F1C9237B9DF}" destId="{F227EF99-3283-4941-A025-CAFE35021F4D}" srcOrd="1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296989F9-20CD-497A-A3AD-60CEA5D4303F}" type="presParOf" srcId="{290D6C06-D0F8-45D2-9ADF-6FDC3734BA2C}" destId="{B48B54FA-6E06-4AB9-99FE-380D96C77E4D}" srcOrd="0" destOrd="0" presId="urn:microsoft.com/office/officeart/2005/8/layout/list1"/>
    <dgm:cxn modelId="{42966A39-E3C0-4F8E-82A7-6251BC57C60D}" type="presParOf" srcId="{B48B54FA-6E06-4AB9-99FE-380D96C77E4D}" destId="{84780412-2EEF-428A-B401-C6D1A7B57DD6}" srcOrd="0" destOrd="0" presId="urn:microsoft.com/office/officeart/2005/8/layout/list1"/>
    <dgm:cxn modelId="{8752D4E0-3B1E-44E2-9C58-4AD0E90F661B}" type="presParOf" srcId="{B48B54FA-6E06-4AB9-99FE-380D96C77E4D}" destId="{F227EF99-3283-4941-A025-CAFE35021F4D}" srcOrd="1" destOrd="0" presId="urn:microsoft.com/office/officeart/2005/8/layout/list1"/>
    <dgm:cxn modelId="{6390460C-682B-4D48-A21B-BA9FCD1EF5A3}" type="presParOf" srcId="{290D6C06-D0F8-45D2-9ADF-6FDC3734BA2C}" destId="{3EFD3503-9EE3-431C-ACF8-1FB9CA0E3495}" srcOrd="1" destOrd="0" presId="urn:microsoft.com/office/officeart/2005/8/layout/list1"/>
    <dgm:cxn modelId="{1E316391-2387-4691-918D-87B7C3B2D119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u="none" dirty="0" smtClean="0">
              <a:solidFill>
                <a:srgbClr val="FFFF00"/>
              </a:solidFill>
            </a:rPr>
            <a:t>на ўзроўні гадавой, калі станоўчая экзаменацыйная адзнака ніжэй за гадавую;</a:t>
          </a:r>
          <a:endParaRPr lang="be-BY" sz="2800" b="1" u="none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74B48125-0A82-48FA-8508-9ECB1F39F578}" type="presOf" srcId="{F97253AE-2B64-4637-8DEB-1F1C9237B9DF}" destId="{84780412-2EEF-428A-B401-C6D1A7B57DD6}" srcOrd="0" destOrd="0" presId="urn:microsoft.com/office/officeart/2005/8/layout/list1"/>
    <dgm:cxn modelId="{B2DFE1B1-1E8C-42A0-828E-9307C3E5AFFE}" type="presOf" srcId="{3C34730C-0FE0-4337-BED7-6C48D43C7B7B}" destId="{FE3E346C-8C7B-45ED-ABFB-AE98FF3A2E9B}" srcOrd="0" destOrd="0" presId="urn:microsoft.com/office/officeart/2005/8/layout/list1"/>
    <dgm:cxn modelId="{644AECF7-23DE-43BB-B8A2-4EABA0D9FEDE}" type="presOf" srcId="{2B96EEBB-FF0A-4F39-83B0-E7BACD09CDA2}" destId="{290D6C06-D0F8-45D2-9ADF-6FDC3734BA2C}" srcOrd="0" destOrd="0" presId="urn:microsoft.com/office/officeart/2005/8/layout/list1"/>
    <dgm:cxn modelId="{246A5D0F-44D0-4908-9624-5812454D0E91}" type="presOf" srcId="{F97253AE-2B64-4637-8DEB-1F1C9237B9DF}" destId="{F227EF99-3283-4941-A025-CAFE35021F4D}" srcOrd="1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9F12F612-5317-474A-A417-FE77791DE1AE}" type="presParOf" srcId="{290D6C06-D0F8-45D2-9ADF-6FDC3734BA2C}" destId="{B48B54FA-6E06-4AB9-99FE-380D96C77E4D}" srcOrd="0" destOrd="0" presId="urn:microsoft.com/office/officeart/2005/8/layout/list1"/>
    <dgm:cxn modelId="{14112276-4DF5-4252-8AA3-C7B35CD8BD8F}" type="presParOf" srcId="{B48B54FA-6E06-4AB9-99FE-380D96C77E4D}" destId="{84780412-2EEF-428A-B401-C6D1A7B57DD6}" srcOrd="0" destOrd="0" presId="urn:microsoft.com/office/officeart/2005/8/layout/list1"/>
    <dgm:cxn modelId="{71D0641B-D8B0-43A0-B575-0C31EFDD4A4D}" type="presParOf" srcId="{B48B54FA-6E06-4AB9-99FE-380D96C77E4D}" destId="{F227EF99-3283-4941-A025-CAFE35021F4D}" srcOrd="1" destOrd="0" presId="urn:microsoft.com/office/officeart/2005/8/layout/list1"/>
    <dgm:cxn modelId="{2F8EA026-C08B-42F8-89CD-90231A7F17E4}" type="presParOf" srcId="{290D6C06-D0F8-45D2-9ADF-6FDC3734BA2C}" destId="{3EFD3503-9EE3-431C-ACF8-1FB9CA0E3495}" srcOrd="1" destOrd="0" presId="urn:microsoft.com/office/officeart/2005/8/layout/list1"/>
    <dgm:cxn modelId="{B027991F-C1BF-428E-8054-E20A77207458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u="none" dirty="0" smtClean="0">
              <a:solidFill>
                <a:srgbClr val="FFFF00"/>
              </a:solidFill>
            </a:rPr>
            <a:t>У выпадку, калі розніца паміж гадавой і экзаменацыйнай адзнакамі складае два і больш балаў, выніковая адзнака выстаўляецца як сярэдняе арыфметычнае экзаменацыйнай і гадавой адзнак.</a:t>
          </a:r>
          <a:endParaRPr lang="be-BY" sz="2800" b="1" u="none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-234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EB84F151-3134-4DF5-B10B-8B51991BB74C}" type="presOf" srcId="{2B96EEBB-FF0A-4F39-83B0-E7BACD09CDA2}" destId="{290D6C06-D0F8-45D2-9ADF-6FDC3734BA2C}" srcOrd="0" destOrd="0" presId="urn:microsoft.com/office/officeart/2005/8/layout/list1"/>
    <dgm:cxn modelId="{FB7914B5-07D0-4A6C-8C6B-BF210D1D278E}" type="presOf" srcId="{3C34730C-0FE0-4337-BED7-6C48D43C7B7B}" destId="{FE3E346C-8C7B-45ED-ABFB-AE98FF3A2E9B}" srcOrd="0" destOrd="0" presId="urn:microsoft.com/office/officeart/2005/8/layout/list1"/>
    <dgm:cxn modelId="{9D495EE2-073D-46A4-B37C-E4F5A1A80FF6}" type="presOf" srcId="{F97253AE-2B64-4637-8DEB-1F1C9237B9DF}" destId="{84780412-2EEF-428A-B401-C6D1A7B57DD6}" srcOrd="0" destOrd="0" presId="urn:microsoft.com/office/officeart/2005/8/layout/list1"/>
    <dgm:cxn modelId="{C0E20B10-7BDA-4F66-A49B-E1DB7E831E6F}" type="presOf" srcId="{F97253AE-2B64-4637-8DEB-1F1C9237B9DF}" destId="{F227EF99-3283-4941-A025-CAFE35021F4D}" srcOrd="1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0B4DC0EF-4BB0-4DFC-AB8D-0607CB60E27D}" type="presParOf" srcId="{290D6C06-D0F8-45D2-9ADF-6FDC3734BA2C}" destId="{B48B54FA-6E06-4AB9-99FE-380D96C77E4D}" srcOrd="0" destOrd="0" presId="urn:microsoft.com/office/officeart/2005/8/layout/list1"/>
    <dgm:cxn modelId="{3748D1C9-E72A-4E7F-9F60-748B03AEC084}" type="presParOf" srcId="{B48B54FA-6E06-4AB9-99FE-380D96C77E4D}" destId="{84780412-2EEF-428A-B401-C6D1A7B57DD6}" srcOrd="0" destOrd="0" presId="urn:microsoft.com/office/officeart/2005/8/layout/list1"/>
    <dgm:cxn modelId="{709AF856-D580-4057-B453-AD4E89C007A9}" type="presParOf" srcId="{B48B54FA-6E06-4AB9-99FE-380D96C77E4D}" destId="{F227EF99-3283-4941-A025-CAFE35021F4D}" srcOrd="1" destOrd="0" presId="urn:microsoft.com/office/officeart/2005/8/layout/list1"/>
    <dgm:cxn modelId="{24460B07-06DD-4B0D-BDAD-3E0F72AC6E76}" type="presParOf" srcId="{290D6C06-D0F8-45D2-9ADF-6FDC3734BA2C}" destId="{3EFD3503-9EE3-431C-ACF8-1FB9CA0E3495}" srcOrd="1" destOrd="0" presId="urn:microsoft.com/office/officeart/2005/8/layout/list1"/>
    <dgm:cxn modelId="{48C8726C-02E0-411E-80AB-37D9C64309B9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2A39C59-D99D-40F4-8E84-524DADF95265}" type="doc">
      <dgm:prSet loTypeId="urn:microsoft.com/office/officeart/2008/layout/PictureAccent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AEFCDA4-9BA6-45EB-B502-60FD3B52DDE8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FFFF66"/>
              </a:solidFill>
              <a:latin typeface="+mn-lt"/>
              <a:ea typeface="Tahoma" pitchFamily="34" charset="0"/>
              <a:cs typeface="Tahoma" pitchFamily="34" charset="0"/>
            </a:rPr>
            <a:t>Да </a:t>
          </a:r>
          <a:r>
            <a:rPr lang="ru-RU" sz="4400" b="1" dirty="0" err="1" smtClean="0">
              <a:solidFill>
                <a:srgbClr val="FFFF66"/>
              </a:solidFill>
              <a:latin typeface="+mn-lt"/>
              <a:ea typeface="Tahoma" pitchFamily="34" charset="0"/>
              <a:cs typeface="Tahoma" pitchFamily="34" charset="0"/>
            </a:rPr>
            <a:t>сустрэчы</a:t>
          </a:r>
          <a:r>
            <a:rPr lang="ru-RU" sz="4400" b="1" dirty="0" smtClean="0">
              <a:solidFill>
                <a:srgbClr val="FFFF66"/>
              </a:solidFill>
              <a:latin typeface="+mn-lt"/>
              <a:ea typeface="Tahoma" pitchFamily="34" charset="0"/>
              <a:cs typeface="Tahoma" pitchFamily="34" charset="0"/>
            </a:rPr>
            <a:t>!</a:t>
          </a:r>
          <a:endParaRPr lang="ru-RU" sz="6600" b="1" dirty="0">
            <a:solidFill>
              <a:srgbClr val="FFFF66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6681EA8D-9960-4EEF-A4C3-83296797A957}" type="parTrans" cxnId="{96837357-89ED-48BF-A781-DC4C2E105CED}">
      <dgm:prSet/>
      <dgm:spPr/>
      <dgm:t>
        <a:bodyPr/>
        <a:lstStyle/>
        <a:p>
          <a:endParaRPr lang="ru-RU"/>
        </a:p>
      </dgm:t>
    </dgm:pt>
    <dgm:pt modelId="{C1F5F968-49CE-4D7F-B03C-0B63B4066247}" type="sibTrans" cxnId="{96837357-89ED-48BF-A781-DC4C2E105CED}">
      <dgm:prSet/>
      <dgm:spPr/>
      <dgm:t>
        <a:bodyPr/>
        <a:lstStyle/>
        <a:p>
          <a:endParaRPr lang="ru-RU"/>
        </a:p>
      </dgm:t>
    </dgm:pt>
    <dgm:pt modelId="{BF423937-0647-4BCD-866B-158AB12D0A67}" type="pres">
      <dgm:prSet presAssocID="{02A39C59-D99D-40F4-8E84-524DADF9526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F38713-27A9-4471-A3BD-0B55C062623C}" type="pres">
      <dgm:prSet presAssocID="{0AEFCDA4-9BA6-45EB-B502-60FD3B52DDE8}" presName="root" presStyleCnt="0">
        <dgm:presLayoutVars>
          <dgm:chMax/>
          <dgm:chPref val="4"/>
        </dgm:presLayoutVars>
      </dgm:prSet>
      <dgm:spPr/>
    </dgm:pt>
    <dgm:pt modelId="{F880C103-683F-4724-887C-5508D871132F}" type="pres">
      <dgm:prSet presAssocID="{0AEFCDA4-9BA6-45EB-B502-60FD3B52DDE8}" presName="rootComposite" presStyleCnt="0">
        <dgm:presLayoutVars/>
      </dgm:prSet>
      <dgm:spPr/>
    </dgm:pt>
    <dgm:pt modelId="{01FB9E86-9639-4FEE-9456-B86EC1E80F96}" type="pres">
      <dgm:prSet presAssocID="{0AEFCDA4-9BA6-45EB-B502-60FD3B52DDE8}" presName="rootText" presStyleLbl="node0" presStyleIdx="0" presStyleCnt="1" custScaleY="21262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D5BA2F6-4A16-4760-9AFE-F001E00B685E}" type="pres">
      <dgm:prSet presAssocID="{0AEFCDA4-9BA6-45EB-B502-60FD3B52DDE8}" presName="childShape" presStyleCnt="0">
        <dgm:presLayoutVars>
          <dgm:chMax val="0"/>
          <dgm:chPref val="0"/>
        </dgm:presLayoutVars>
      </dgm:prSet>
      <dgm:spPr/>
    </dgm:pt>
  </dgm:ptLst>
  <dgm:cxnLst>
    <dgm:cxn modelId="{96837357-89ED-48BF-A781-DC4C2E105CED}" srcId="{02A39C59-D99D-40F4-8E84-524DADF95265}" destId="{0AEFCDA4-9BA6-45EB-B502-60FD3B52DDE8}" srcOrd="0" destOrd="0" parTransId="{6681EA8D-9960-4EEF-A4C3-83296797A957}" sibTransId="{C1F5F968-49CE-4D7F-B03C-0B63B4066247}"/>
    <dgm:cxn modelId="{60B37D52-4E2A-4C18-821B-BE499A0C66D6}" type="presOf" srcId="{0AEFCDA4-9BA6-45EB-B502-60FD3B52DDE8}" destId="{01FB9E86-9639-4FEE-9456-B86EC1E80F96}" srcOrd="0" destOrd="0" presId="urn:microsoft.com/office/officeart/2008/layout/PictureAccentList"/>
    <dgm:cxn modelId="{A705CCBF-9383-48CE-B569-638A84739E43}" type="presOf" srcId="{02A39C59-D99D-40F4-8E84-524DADF95265}" destId="{BF423937-0647-4BCD-866B-158AB12D0A67}" srcOrd="0" destOrd="0" presId="urn:microsoft.com/office/officeart/2008/layout/PictureAccentList"/>
    <dgm:cxn modelId="{A8829965-E4A6-40DD-9DA6-B6FFE5861C6C}" type="presParOf" srcId="{BF423937-0647-4BCD-866B-158AB12D0A67}" destId="{FFF38713-27A9-4471-A3BD-0B55C062623C}" srcOrd="0" destOrd="0" presId="urn:microsoft.com/office/officeart/2008/layout/PictureAccentList"/>
    <dgm:cxn modelId="{71886561-D5D2-4ABC-9D18-7B35D14C991C}" type="presParOf" srcId="{FFF38713-27A9-4471-A3BD-0B55C062623C}" destId="{F880C103-683F-4724-887C-5508D871132F}" srcOrd="0" destOrd="0" presId="urn:microsoft.com/office/officeart/2008/layout/PictureAccentList"/>
    <dgm:cxn modelId="{AD52D795-39C1-4F1F-9B7B-F56C07F14025}" type="presParOf" srcId="{F880C103-683F-4724-887C-5508D871132F}" destId="{01FB9E86-9639-4FEE-9456-B86EC1E80F96}" srcOrd="0" destOrd="0" presId="urn:microsoft.com/office/officeart/2008/layout/PictureAccentList"/>
    <dgm:cxn modelId="{BEA5AAF1-3514-460B-B038-402AACAEC7CF}" type="presParOf" srcId="{FFF38713-27A9-4471-A3BD-0B55C062623C}" destId="{BD5BA2F6-4A16-4760-9AFE-F001E00B68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Зборніку матэрыялаў для выпускнога экзамену па вучэбным прадмеце “Беларуская мова”. Тэксты дыктантаў. Выдавецтва “Нацыянальны інстытут адукацыі”, 2017, 2018, 2019, 2020, 2021 гады навучання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1393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A8913C84-CA83-49EF-9B27-22AE70CBD694}" type="presOf" srcId="{2B96EEBB-FF0A-4F39-83B0-E7BACD09CDA2}" destId="{290D6C06-D0F8-45D2-9ADF-6FDC3734BA2C}" srcOrd="0" destOrd="0" presId="urn:microsoft.com/office/officeart/2005/8/layout/list1"/>
    <dgm:cxn modelId="{5F5BAEF5-EDDA-4CEE-BE6E-9DFA588593E7}" type="presOf" srcId="{F97253AE-2B64-4637-8DEB-1F1C9237B9DF}" destId="{84780412-2EEF-428A-B401-C6D1A7B57DD6}" srcOrd="0" destOrd="0" presId="urn:microsoft.com/office/officeart/2005/8/layout/list1"/>
    <dgm:cxn modelId="{A19E9EF7-7DC8-47CB-B62C-544050799953}" type="presOf" srcId="{F97253AE-2B64-4637-8DEB-1F1C9237B9DF}" destId="{F227EF99-3283-4941-A025-CAFE35021F4D}" srcOrd="1" destOrd="0" presId="urn:microsoft.com/office/officeart/2005/8/layout/list1"/>
    <dgm:cxn modelId="{4381EDAF-A84A-4D6B-BB52-942F2894F03A}" type="presOf" srcId="{3C34730C-0FE0-4337-BED7-6C48D43C7B7B}" destId="{FE3E346C-8C7B-45ED-ABFB-AE98FF3A2E9B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B7136B76-F4CE-47BE-B1FE-855121ED0F63}" type="presParOf" srcId="{290D6C06-D0F8-45D2-9ADF-6FDC3734BA2C}" destId="{B48B54FA-6E06-4AB9-99FE-380D96C77E4D}" srcOrd="0" destOrd="0" presId="urn:microsoft.com/office/officeart/2005/8/layout/list1"/>
    <dgm:cxn modelId="{90568B8F-FFA8-41F5-9588-14303E0A5DB7}" type="presParOf" srcId="{B48B54FA-6E06-4AB9-99FE-380D96C77E4D}" destId="{84780412-2EEF-428A-B401-C6D1A7B57DD6}" srcOrd="0" destOrd="0" presId="urn:microsoft.com/office/officeart/2005/8/layout/list1"/>
    <dgm:cxn modelId="{090BCC1B-2E5F-449E-8C38-77CCA4013205}" type="presParOf" srcId="{B48B54FA-6E06-4AB9-99FE-380D96C77E4D}" destId="{F227EF99-3283-4941-A025-CAFE35021F4D}" srcOrd="1" destOrd="0" presId="urn:microsoft.com/office/officeart/2005/8/layout/list1"/>
    <dgm:cxn modelId="{78599AB7-E49E-412B-BFC0-55D303062446}" type="presParOf" srcId="{290D6C06-D0F8-45D2-9ADF-6FDC3734BA2C}" destId="{3EFD3503-9EE3-431C-ACF8-1FB9CA0E3495}" srcOrd="1" destOrd="0" presId="urn:microsoft.com/office/officeart/2005/8/layout/list1"/>
    <dgm:cxn modelId="{C9199CC3-94F1-412D-8801-3FAD90F34F96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Экзамен (пераказ) у пісьмовай форме па завяршэнні навучання і выхавання на ІІІ ступені агульнай сярэдняй адукацыі праводзіцца: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00F2D865-EC1F-46B9-93B0-29174FEAA8B2}" type="presOf" srcId="{3C34730C-0FE0-4337-BED7-6C48D43C7B7B}" destId="{FE3E346C-8C7B-45ED-ABFB-AE98FF3A2E9B}" srcOrd="0" destOrd="0" presId="urn:microsoft.com/office/officeart/2005/8/layout/list1"/>
    <dgm:cxn modelId="{D8C5CC03-E856-4257-89B3-2568D6BC479E}" type="presOf" srcId="{2B96EEBB-FF0A-4F39-83B0-E7BACD09CDA2}" destId="{290D6C06-D0F8-45D2-9ADF-6FDC3734BA2C}" srcOrd="0" destOrd="0" presId="urn:microsoft.com/office/officeart/2005/8/layout/list1"/>
    <dgm:cxn modelId="{19671E33-7957-48D5-A50D-5CED71E29003}" type="presOf" srcId="{F97253AE-2B64-4637-8DEB-1F1C9237B9DF}" destId="{F227EF99-3283-4941-A025-CAFE35021F4D}" srcOrd="1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205B0779-E821-42A1-9F81-256D9D0AB8D1}" type="presOf" srcId="{F97253AE-2B64-4637-8DEB-1F1C9237B9DF}" destId="{84780412-2EEF-428A-B401-C6D1A7B57DD6}" srcOrd="0" destOrd="0" presId="urn:microsoft.com/office/officeart/2005/8/layout/list1"/>
    <dgm:cxn modelId="{EF1AD48C-BDAD-4DF8-8D2F-9669C1803D24}" type="presParOf" srcId="{290D6C06-D0F8-45D2-9ADF-6FDC3734BA2C}" destId="{B48B54FA-6E06-4AB9-99FE-380D96C77E4D}" srcOrd="0" destOrd="0" presId="urn:microsoft.com/office/officeart/2005/8/layout/list1"/>
    <dgm:cxn modelId="{97E227CA-4CB2-4B45-A350-97049292A903}" type="presParOf" srcId="{B48B54FA-6E06-4AB9-99FE-380D96C77E4D}" destId="{84780412-2EEF-428A-B401-C6D1A7B57DD6}" srcOrd="0" destOrd="0" presId="urn:microsoft.com/office/officeart/2005/8/layout/list1"/>
    <dgm:cxn modelId="{1A0EC6AC-95C7-4839-8575-647EC7E12E88}" type="presParOf" srcId="{B48B54FA-6E06-4AB9-99FE-380D96C77E4D}" destId="{F227EF99-3283-4941-A025-CAFE35021F4D}" srcOrd="1" destOrd="0" presId="urn:microsoft.com/office/officeart/2005/8/layout/list1"/>
    <dgm:cxn modelId="{61BB0921-953F-42C4-8220-41E208CB47A5}" type="presParOf" srcId="{290D6C06-D0F8-45D2-9ADF-6FDC3734BA2C}" destId="{3EFD3503-9EE3-431C-ACF8-1FB9CA0E3495}" srcOrd="1" destOrd="0" presId="urn:microsoft.com/office/officeart/2005/8/layout/list1"/>
    <dgm:cxn modelId="{C40D21D0-E4F6-40DC-8599-780AF941A794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Зборніку матэрыялаў для выпускнога экзамену па вучэбным прадмеце “Беларуская мова”. Тэксты для пераказаў. Выдавецтва “Нацыянальны інстытут адукацыі”, 2017 год навучання</a:t>
          </a: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 custLinFactNeighborX="13933" custLinFactNeighborY="6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F9F1E60B-63F5-4F8D-967E-D2BC01DF11EC}" type="presOf" srcId="{F97253AE-2B64-4637-8DEB-1F1C9237B9DF}" destId="{F227EF99-3283-4941-A025-CAFE35021F4D}" srcOrd="1" destOrd="0" presId="urn:microsoft.com/office/officeart/2005/8/layout/list1"/>
    <dgm:cxn modelId="{95499FF4-DCB1-4BD2-9181-7E4A371F7401}" type="presOf" srcId="{F97253AE-2B64-4637-8DEB-1F1C9237B9DF}" destId="{84780412-2EEF-428A-B401-C6D1A7B57DD6}" srcOrd="0" destOrd="0" presId="urn:microsoft.com/office/officeart/2005/8/layout/list1"/>
    <dgm:cxn modelId="{CD6D457F-9BED-4A9E-80A7-D5C551F557FA}" type="presOf" srcId="{3C34730C-0FE0-4337-BED7-6C48D43C7B7B}" destId="{FE3E346C-8C7B-45ED-ABFB-AE98FF3A2E9B}" srcOrd="0" destOrd="0" presId="urn:microsoft.com/office/officeart/2005/8/layout/list1"/>
    <dgm:cxn modelId="{0CF53F40-4B1A-4F9E-8A7D-FF038CDB537B}" type="presOf" srcId="{2B96EEBB-FF0A-4F39-83B0-E7BACD09CDA2}" destId="{290D6C06-D0F8-45D2-9ADF-6FDC3734BA2C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CEA85D52-B219-43B6-843C-47BCBF168DEC}" type="presParOf" srcId="{290D6C06-D0F8-45D2-9ADF-6FDC3734BA2C}" destId="{B48B54FA-6E06-4AB9-99FE-380D96C77E4D}" srcOrd="0" destOrd="0" presId="urn:microsoft.com/office/officeart/2005/8/layout/list1"/>
    <dgm:cxn modelId="{EF0100E0-F632-4BF1-B879-9356149D82DA}" type="presParOf" srcId="{B48B54FA-6E06-4AB9-99FE-380D96C77E4D}" destId="{84780412-2EEF-428A-B401-C6D1A7B57DD6}" srcOrd="0" destOrd="0" presId="urn:microsoft.com/office/officeart/2005/8/layout/list1"/>
    <dgm:cxn modelId="{002C1888-3FB6-4AA6-ADF9-F71D307F8B1C}" type="presParOf" srcId="{B48B54FA-6E06-4AB9-99FE-380D96C77E4D}" destId="{F227EF99-3283-4941-A025-CAFE35021F4D}" srcOrd="1" destOrd="0" presId="urn:microsoft.com/office/officeart/2005/8/layout/list1"/>
    <dgm:cxn modelId="{DEFAE190-D88C-4AC7-B940-A6686B09402F}" type="presParOf" srcId="{290D6C06-D0F8-45D2-9ADF-6FDC3734BA2C}" destId="{3EFD3503-9EE3-431C-ACF8-1FB9CA0E3495}" srcOrd="1" destOrd="0" presId="urn:microsoft.com/office/officeart/2005/8/layout/list1"/>
    <dgm:cxn modelId="{D2676DB8-B687-40C9-8F0C-36C804DCE834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Вучні 11 класаў, якія вывучалі прадмет “Беларуская мова” на базавым узроўні, і вучні 11 класаў, якія вывучалі вучэбны прадмет “Беларуская мова” на павышаным узроўні, пішуць пераказы </a:t>
          </a:r>
          <a:r>
            <a:rPr lang="be-BY" sz="3600" b="1" u="sng" dirty="0" smtClean="0">
              <a:solidFill>
                <a:srgbClr val="FFFF00"/>
              </a:solidFill>
            </a:rPr>
            <a:t>па розных тэкстах</a:t>
          </a:r>
        </a:p>
        <a:p>
          <a:pPr algn="ctr">
            <a:spcAft>
              <a:spcPct val="35000"/>
            </a:spcAft>
          </a:pP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A197AB28-C31C-4CCE-AA6A-A988AEE9155B}" type="presOf" srcId="{3C34730C-0FE0-4337-BED7-6C48D43C7B7B}" destId="{FE3E346C-8C7B-45ED-ABFB-AE98FF3A2E9B}" srcOrd="0" destOrd="0" presId="urn:microsoft.com/office/officeart/2005/8/layout/list1"/>
    <dgm:cxn modelId="{9CD4D9F0-3179-46A6-9E43-F9595B187DE3}" type="presOf" srcId="{F97253AE-2B64-4637-8DEB-1F1C9237B9DF}" destId="{F227EF99-3283-4941-A025-CAFE35021F4D}" srcOrd="1" destOrd="0" presId="urn:microsoft.com/office/officeart/2005/8/layout/list1"/>
    <dgm:cxn modelId="{7C04E5CE-E03F-4FB0-A43A-EF93E1B0FF76}" type="presOf" srcId="{2B96EEBB-FF0A-4F39-83B0-E7BACD09CDA2}" destId="{290D6C06-D0F8-45D2-9ADF-6FDC3734BA2C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B854EA73-6629-482B-8857-76A97CA8FFBF}" type="presOf" srcId="{F97253AE-2B64-4637-8DEB-1F1C9237B9DF}" destId="{84780412-2EEF-428A-B401-C6D1A7B57DD6}" srcOrd="0" destOrd="0" presId="urn:microsoft.com/office/officeart/2005/8/layout/list1"/>
    <dgm:cxn modelId="{714324BC-84A8-41EA-BE89-1D458541E21D}" type="presParOf" srcId="{290D6C06-D0F8-45D2-9ADF-6FDC3734BA2C}" destId="{B48B54FA-6E06-4AB9-99FE-380D96C77E4D}" srcOrd="0" destOrd="0" presId="urn:microsoft.com/office/officeart/2005/8/layout/list1"/>
    <dgm:cxn modelId="{2FE8D96C-3D5D-4E8A-BC51-08EA6F6A6543}" type="presParOf" srcId="{B48B54FA-6E06-4AB9-99FE-380D96C77E4D}" destId="{84780412-2EEF-428A-B401-C6D1A7B57DD6}" srcOrd="0" destOrd="0" presId="urn:microsoft.com/office/officeart/2005/8/layout/list1"/>
    <dgm:cxn modelId="{283871B0-2B63-4703-9192-AB0D0950F756}" type="presParOf" srcId="{B48B54FA-6E06-4AB9-99FE-380D96C77E4D}" destId="{F227EF99-3283-4941-A025-CAFE35021F4D}" srcOrd="1" destOrd="0" presId="urn:microsoft.com/office/officeart/2005/8/layout/list1"/>
    <dgm:cxn modelId="{D4BCC92B-627E-4936-9669-AE7B0FEDD169}" type="presParOf" srcId="{290D6C06-D0F8-45D2-9ADF-6FDC3734BA2C}" destId="{3EFD3503-9EE3-431C-ACF8-1FB9CA0E3495}" srcOrd="1" destOrd="0" presId="urn:microsoft.com/office/officeart/2005/8/layout/list1"/>
    <dgm:cxn modelId="{2D27CE22-9E88-4DC5-97C9-FCCDE7D2D547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endParaRPr lang="be-BY" sz="3200" b="1" u="none" dirty="0" smtClean="0">
            <a:solidFill>
              <a:srgbClr val="FFFF00"/>
            </a:solidFill>
          </a:endParaRPr>
        </a:p>
        <a:p>
          <a:pPr algn="ctr">
            <a:spcAft>
              <a:spcPct val="35000"/>
            </a:spcAft>
          </a:pPr>
          <a:r>
            <a:rPr lang="be-BY" sz="3200" b="1" u="none" dirty="0" smtClean="0">
              <a:solidFill>
                <a:srgbClr val="FFFF00"/>
              </a:solidFill>
            </a:rPr>
            <a:t>Згодна з Метадычнымі рэкамендацыямі па фарміраванні культуры вуснага і пісьмовага маўлення  экзаменацыйныя работы па завяршэнні навучання і выхавання на ІІ і ІІІ ступенях агульнай сярэдняй адукацыі выконваюцца на падвойных лістах паперы з адбіткам штампа ўстановы адукацыі, якія ўкладваюцца адзін у адзін</a:t>
          </a:r>
        </a:p>
        <a:p>
          <a:pPr algn="ctr">
            <a:spcAft>
              <a:spcPct val="35000"/>
            </a:spcAft>
          </a:pP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FBF2B052-3848-4021-BFF4-E72A4AA66A9F}" type="presOf" srcId="{2B96EEBB-FF0A-4F39-83B0-E7BACD09CDA2}" destId="{290D6C06-D0F8-45D2-9ADF-6FDC3734BA2C}" srcOrd="0" destOrd="0" presId="urn:microsoft.com/office/officeart/2005/8/layout/list1"/>
    <dgm:cxn modelId="{7E0F229A-DFF9-4601-B3EA-BCC6F21656A0}" type="presOf" srcId="{F97253AE-2B64-4637-8DEB-1F1C9237B9DF}" destId="{F227EF99-3283-4941-A025-CAFE35021F4D}" srcOrd="1" destOrd="0" presId="urn:microsoft.com/office/officeart/2005/8/layout/list1"/>
    <dgm:cxn modelId="{7ACEE5D1-A252-4356-89F5-6155D958545F}" type="presOf" srcId="{F97253AE-2B64-4637-8DEB-1F1C9237B9DF}" destId="{84780412-2EEF-428A-B401-C6D1A7B57DD6}" srcOrd="0" destOrd="0" presId="urn:microsoft.com/office/officeart/2005/8/layout/list1"/>
    <dgm:cxn modelId="{549209F5-C0E6-4AEF-A55E-852C0B4648DC}" type="presOf" srcId="{3C34730C-0FE0-4337-BED7-6C48D43C7B7B}" destId="{FE3E346C-8C7B-45ED-ABFB-AE98FF3A2E9B}" srcOrd="0" destOrd="0" presId="urn:microsoft.com/office/officeart/2005/8/layout/list1"/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164338CE-1E2A-46E8-9452-4E020A67C895}" type="presParOf" srcId="{290D6C06-D0F8-45D2-9ADF-6FDC3734BA2C}" destId="{B48B54FA-6E06-4AB9-99FE-380D96C77E4D}" srcOrd="0" destOrd="0" presId="urn:microsoft.com/office/officeart/2005/8/layout/list1"/>
    <dgm:cxn modelId="{1B8AE63F-9E3A-457E-A269-C994040194D3}" type="presParOf" srcId="{B48B54FA-6E06-4AB9-99FE-380D96C77E4D}" destId="{84780412-2EEF-428A-B401-C6D1A7B57DD6}" srcOrd="0" destOrd="0" presId="urn:microsoft.com/office/officeart/2005/8/layout/list1"/>
    <dgm:cxn modelId="{71E8B508-EA62-4E1F-A600-800D261FB66C}" type="presParOf" srcId="{B48B54FA-6E06-4AB9-99FE-380D96C77E4D}" destId="{F227EF99-3283-4941-A025-CAFE35021F4D}" srcOrd="1" destOrd="0" presId="urn:microsoft.com/office/officeart/2005/8/layout/list1"/>
    <dgm:cxn modelId="{F3C3865A-06CD-4F3F-9F1A-306276E982B6}" type="presParOf" srcId="{290D6C06-D0F8-45D2-9ADF-6FDC3734BA2C}" destId="{3EFD3503-9EE3-431C-ACF8-1FB9CA0E3495}" srcOrd="1" destOrd="0" presId="urn:microsoft.com/office/officeart/2005/8/layout/list1"/>
    <dgm:cxn modelId="{504F4941-5179-4D0F-9BE2-C7BD51977A86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На адбітку штампа ўстановы адукацыі запісваецца дата правядзення выпускнога экзамену.</a:t>
          </a: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Напрыклад:</a:t>
          </a: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1 чэрвеня 2021 г.</a:t>
          </a:r>
        </a:p>
        <a:p>
          <a:pPr algn="ctr">
            <a:spcAft>
              <a:spcPct val="35000"/>
            </a:spcAft>
          </a:pP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133882" custScaleY="417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2FFD354B-4986-4951-8699-57C162510E33}" type="presOf" srcId="{3C34730C-0FE0-4337-BED7-6C48D43C7B7B}" destId="{FE3E346C-8C7B-45ED-ABFB-AE98FF3A2E9B}" srcOrd="0" destOrd="0" presId="urn:microsoft.com/office/officeart/2005/8/layout/list1"/>
    <dgm:cxn modelId="{25F50809-0D9B-47D7-9F85-08BB6BC758E1}" type="presOf" srcId="{F97253AE-2B64-4637-8DEB-1F1C9237B9DF}" destId="{84780412-2EEF-428A-B401-C6D1A7B57DD6}" srcOrd="0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3246BA3A-E946-4E57-B436-A56E7BA74AB2}" type="presOf" srcId="{F97253AE-2B64-4637-8DEB-1F1C9237B9DF}" destId="{F227EF99-3283-4941-A025-CAFE35021F4D}" srcOrd="1" destOrd="0" presId="urn:microsoft.com/office/officeart/2005/8/layout/list1"/>
    <dgm:cxn modelId="{B8520406-41EE-487A-92A7-0CF457265193}" type="presOf" srcId="{2B96EEBB-FF0A-4F39-83B0-E7BACD09CDA2}" destId="{290D6C06-D0F8-45D2-9ADF-6FDC3734BA2C}" srcOrd="0" destOrd="0" presId="urn:microsoft.com/office/officeart/2005/8/layout/list1"/>
    <dgm:cxn modelId="{B08E1069-E156-48A6-BE54-4C77A4A793F1}" type="presParOf" srcId="{290D6C06-D0F8-45D2-9ADF-6FDC3734BA2C}" destId="{B48B54FA-6E06-4AB9-99FE-380D96C77E4D}" srcOrd="0" destOrd="0" presId="urn:microsoft.com/office/officeart/2005/8/layout/list1"/>
    <dgm:cxn modelId="{9EF53908-9E7D-44F5-9E4C-D2D0516A57C1}" type="presParOf" srcId="{B48B54FA-6E06-4AB9-99FE-380D96C77E4D}" destId="{84780412-2EEF-428A-B401-C6D1A7B57DD6}" srcOrd="0" destOrd="0" presId="urn:microsoft.com/office/officeart/2005/8/layout/list1"/>
    <dgm:cxn modelId="{6CB6D874-D12E-4820-8B26-191789470192}" type="presParOf" srcId="{B48B54FA-6E06-4AB9-99FE-380D96C77E4D}" destId="{F227EF99-3283-4941-A025-CAFE35021F4D}" srcOrd="1" destOrd="0" presId="urn:microsoft.com/office/officeart/2005/8/layout/list1"/>
    <dgm:cxn modelId="{FBA37D5C-97CC-43C6-8154-2584C267B12A}" type="presParOf" srcId="{290D6C06-D0F8-45D2-9ADF-6FDC3734BA2C}" destId="{3EFD3503-9EE3-431C-ACF8-1FB9CA0E3495}" srcOrd="1" destOrd="0" presId="urn:microsoft.com/office/officeart/2005/8/layout/list1"/>
    <dgm:cxn modelId="{593E7C48-EE8B-4128-A10C-BA96769B366A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96EEBB-FF0A-4F39-83B0-E7BACD09CDA2}" type="doc">
      <dgm:prSet loTypeId="urn:microsoft.com/office/officeart/2005/8/layout/list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7253AE-2B64-4637-8DEB-1F1C9237B9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endParaRPr lang="be-BY" sz="3600" b="1" dirty="0" smtClean="0">
            <a:solidFill>
              <a:srgbClr val="FFFF00"/>
            </a:solidFill>
          </a:endParaRPr>
        </a:p>
        <a:p>
          <a:pPr algn="ctr">
            <a:spcAft>
              <a:spcPct val="35000"/>
            </a:spcAft>
          </a:pPr>
          <a:r>
            <a:rPr lang="be-BY" sz="3600" b="1" dirty="0" smtClean="0">
              <a:solidFill>
                <a:srgbClr val="FFFF00"/>
              </a:solidFill>
            </a:rPr>
            <a:t>Пасля адбітку штампа ўстановы адукацыі прапускаюцца два радкі (дзве лінейкі) на лістах паперы з разліноўкай у лінейку і пасярэдзіне радка робіцца адпаведны запіс. Тытульны ліст экзаменацыйнай работы афармляецца:</a:t>
          </a:r>
        </a:p>
        <a:p>
          <a:pPr algn="ctr">
            <a:spcAft>
              <a:spcPct val="35000"/>
            </a:spcAft>
          </a:pPr>
          <a:endParaRPr lang="be-BY" sz="2000" b="1" dirty="0" smtClean="0">
            <a:solidFill>
              <a:srgbClr val="FFFF00"/>
            </a:solidFill>
          </a:endParaRPr>
        </a:p>
      </dgm:t>
    </dgm:pt>
    <dgm:pt modelId="{2F054829-9986-4207-BD87-95C556D7E5EA}" type="parTrans" cxnId="{3C81F9F0-F6A4-4685-83A5-EC9B5320F08C}">
      <dgm:prSet/>
      <dgm:spPr/>
      <dgm:t>
        <a:bodyPr/>
        <a:lstStyle/>
        <a:p>
          <a:endParaRPr lang="ru-RU"/>
        </a:p>
      </dgm:t>
    </dgm:pt>
    <dgm:pt modelId="{BBF5E65A-BD91-4CAF-9A76-32E88F169FE4}" type="sibTrans" cxnId="{3C81F9F0-F6A4-4685-83A5-EC9B5320F08C}">
      <dgm:prSet/>
      <dgm:spPr/>
      <dgm:t>
        <a:bodyPr/>
        <a:lstStyle/>
        <a:p>
          <a:endParaRPr lang="ru-RU"/>
        </a:p>
      </dgm:t>
    </dgm:pt>
    <dgm:pt modelId="{3C34730C-0FE0-4337-BED7-6C48D43C7B7B}">
      <dgm:prSet custT="1"/>
      <dgm:spPr/>
      <dgm:t>
        <a:bodyPr/>
        <a:lstStyle/>
        <a:p>
          <a:pPr algn="r"/>
          <a:endParaRPr lang="ru-RU" sz="4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416C47EB-FA19-4F38-80C2-CF30B45FAEC2}" type="parTrans" cxnId="{24206D7F-5407-4E48-BE5A-C6CE2209640C}">
      <dgm:prSet/>
      <dgm:spPr/>
      <dgm:t>
        <a:bodyPr/>
        <a:lstStyle/>
        <a:p>
          <a:endParaRPr lang="ru-RU"/>
        </a:p>
      </dgm:t>
    </dgm:pt>
    <dgm:pt modelId="{0FD4EF32-7BA5-4E4D-9CF5-E0A09C9DB399}" type="sibTrans" cxnId="{24206D7F-5407-4E48-BE5A-C6CE2209640C}">
      <dgm:prSet/>
      <dgm:spPr/>
      <dgm:t>
        <a:bodyPr/>
        <a:lstStyle/>
        <a:p>
          <a:endParaRPr lang="ru-RU"/>
        </a:p>
      </dgm:t>
    </dgm:pt>
    <dgm:pt modelId="{290D6C06-D0F8-45D2-9ADF-6FDC3734BA2C}" type="pres">
      <dgm:prSet presAssocID="{2B96EEBB-FF0A-4F39-83B0-E7BACD09CD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8B54FA-6E06-4AB9-99FE-380D96C77E4D}" type="pres">
      <dgm:prSet presAssocID="{F97253AE-2B64-4637-8DEB-1F1C9237B9DF}" presName="parentLin" presStyleCnt="0"/>
      <dgm:spPr/>
    </dgm:pt>
    <dgm:pt modelId="{84780412-2EEF-428A-B401-C6D1A7B57DD6}" type="pres">
      <dgm:prSet presAssocID="{F97253AE-2B64-4637-8DEB-1F1C9237B9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227EF99-3283-4941-A025-CAFE35021F4D}" type="pres">
      <dgm:prSet presAssocID="{F97253AE-2B64-4637-8DEB-1F1C9237B9DF}" presName="parentText" presStyleLbl="node1" presStyleIdx="0" presStyleCnt="1" custScaleX="240374" custScaleY="203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503-9EE3-431C-ACF8-1FB9CA0E3495}" type="pres">
      <dgm:prSet presAssocID="{F97253AE-2B64-4637-8DEB-1F1C9237B9DF}" presName="negativeSpace" presStyleCnt="0"/>
      <dgm:spPr/>
    </dgm:pt>
    <dgm:pt modelId="{FE3E346C-8C7B-45ED-ABFB-AE98FF3A2E9B}" type="pres">
      <dgm:prSet presAssocID="{F97253AE-2B64-4637-8DEB-1F1C9237B9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1F9F0-F6A4-4685-83A5-EC9B5320F08C}" srcId="{2B96EEBB-FF0A-4F39-83B0-E7BACD09CDA2}" destId="{F97253AE-2B64-4637-8DEB-1F1C9237B9DF}" srcOrd="0" destOrd="0" parTransId="{2F054829-9986-4207-BD87-95C556D7E5EA}" sibTransId="{BBF5E65A-BD91-4CAF-9A76-32E88F169FE4}"/>
    <dgm:cxn modelId="{3021AA66-804B-4AAC-A8DC-1435D07676EB}" type="presOf" srcId="{F97253AE-2B64-4637-8DEB-1F1C9237B9DF}" destId="{84780412-2EEF-428A-B401-C6D1A7B57DD6}" srcOrd="0" destOrd="0" presId="urn:microsoft.com/office/officeart/2005/8/layout/list1"/>
    <dgm:cxn modelId="{0495BC67-E064-439F-B0BE-5BF21380A975}" type="presOf" srcId="{2B96EEBB-FF0A-4F39-83B0-E7BACD09CDA2}" destId="{290D6C06-D0F8-45D2-9ADF-6FDC3734BA2C}" srcOrd="0" destOrd="0" presId="urn:microsoft.com/office/officeart/2005/8/layout/list1"/>
    <dgm:cxn modelId="{2DF06DFE-F2A3-4D60-BC21-4B2641DA8DAA}" type="presOf" srcId="{F97253AE-2B64-4637-8DEB-1F1C9237B9DF}" destId="{F227EF99-3283-4941-A025-CAFE35021F4D}" srcOrd="1" destOrd="0" presId="urn:microsoft.com/office/officeart/2005/8/layout/list1"/>
    <dgm:cxn modelId="{24206D7F-5407-4E48-BE5A-C6CE2209640C}" srcId="{F97253AE-2B64-4637-8DEB-1F1C9237B9DF}" destId="{3C34730C-0FE0-4337-BED7-6C48D43C7B7B}" srcOrd="0" destOrd="0" parTransId="{416C47EB-FA19-4F38-80C2-CF30B45FAEC2}" sibTransId="{0FD4EF32-7BA5-4E4D-9CF5-E0A09C9DB399}"/>
    <dgm:cxn modelId="{2982D1AB-1977-40A4-9989-09A128A4E44C}" type="presOf" srcId="{3C34730C-0FE0-4337-BED7-6C48D43C7B7B}" destId="{FE3E346C-8C7B-45ED-ABFB-AE98FF3A2E9B}" srcOrd="0" destOrd="0" presId="urn:microsoft.com/office/officeart/2005/8/layout/list1"/>
    <dgm:cxn modelId="{BF2E6223-A901-4838-AD2A-F885371CE5B8}" type="presParOf" srcId="{290D6C06-D0F8-45D2-9ADF-6FDC3734BA2C}" destId="{B48B54FA-6E06-4AB9-99FE-380D96C77E4D}" srcOrd="0" destOrd="0" presId="urn:microsoft.com/office/officeart/2005/8/layout/list1"/>
    <dgm:cxn modelId="{FC68CBFB-D968-4219-B205-7542CE14BEFA}" type="presParOf" srcId="{B48B54FA-6E06-4AB9-99FE-380D96C77E4D}" destId="{84780412-2EEF-428A-B401-C6D1A7B57DD6}" srcOrd="0" destOrd="0" presId="urn:microsoft.com/office/officeart/2005/8/layout/list1"/>
    <dgm:cxn modelId="{5AA9351F-0149-4D95-AD61-E31B97F5113A}" type="presParOf" srcId="{B48B54FA-6E06-4AB9-99FE-380D96C77E4D}" destId="{F227EF99-3283-4941-A025-CAFE35021F4D}" srcOrd="1" destOrd="0" presId="urn:microsoft.com/office/officeart/2005/8/layout/list1"/>
    <dgm:cxn modelId="{F38E0CF9-720C-4112-9F05-32C57338DE68}" type="presParOf" srcId="{290D6C06-D0F8-45D2-9ADF-6FDC3734BA2C}" destId="{3EFD3503-9EE3-431C-ACF8-1FB9CA0E3495}" srcOrd="1" destOrd="0" presId="urn:microsoft.com/office/officeart/2005/8/layout/list1"/>
    <dgm:cxn modelId="{415DA926-D817-4544-98B1-1A27B3E40297}" type="presParOf" srcId="{290D6C06-D0F8-45D2-9ADF-6FDC3734BA2C}" destId="{FE3E346C-8C7B-45ED-ABFB-AE98FF3A2E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B9E86-9639-4FEE-9456-B86EC1E80F96}">
      <dsp:nvSpPr>
        <dsp:cNvPr id="0" name=""/>
        <dsp:cNvSpPr/>
      </dsp:nvSpPr>
      <dsp:spPr>
        <a:xfrm>
          <a:off x="0" y="231800"/>
          <a:ext cx="9144000" cy="3721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Афармленне</a:t>
          </a:r>
          <a:r>
            <a:rPr lang="ru-RU" sz="3600" b="1" kern="1200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пісьмовых</a:t>
          </a:r>
          <a:r>
            <a:rPr lang="ru-RU" sz="3600" b="1" kern="1200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экзаменацыйных</a:t>
          </a:r>
          <a:r>
            <a:rPr lang="ru-RU" sz="3600" b="1" kern="1200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работ па </a:t>
          </a: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вучэбным</a:t>
          </a:r>
          <a:r>
            <a:rPr lang="ru-RU" sz="3600" b="1" kern="1200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прадмеце</a:t>
          </a:r>
          <a:r>
            <a:rPr lang="ru-RU" sz="3600" b="1" kern="1200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be-BY" sz="3600" b="1" kern="1200" dirty="0" smtClean="0">
              <a:solidFill>
                <a:srgbClr val="FFFF00"/>
              </a:solidFill>
            </a:rPr>
            <a:t>“</a:t>
          </a: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Беларуская</a:t>
          </a:r>
          <a:r>
            <a:rPr lang="ru-RU" sz="3600" b="1" kern="1200" dirty="0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ru-RU" sz="3600" b="1" kern="1200" dirty="0" err="1" smtClean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rPr>
            <a:t>мова</a:t>
          </a:r>
          <a:r>
            <a:rPr lang="be-BY" sz="3600" b="1" kern="1200" dirty="0" smtClean="0">
              <a:solidFill>
                <a:srgbClr val="FFFF00"/>
              </a:solidFill>
            </a:rPr>
            <a:t>”</a:t>
          </a:r>
          <a:endParaRPr lang="ru-RU" sz="3600" b="1" kern="1200" dirty="0">
            <a:solidFill>
              <a:srgbClr val="FFFF00"/>
            </a:solidFill>
            <a:latin typeface="+mj-lt"/>
            <a:ea typeface="Tahoma" pitchFamily="34" charset="0"/>
            <a:cs typeface="Tahoma" pitchFamily="34" charset="0"/>
          </a:endParaRPr>
        </a:p>
      </dsp:txBody>
      <dsp:txXfrm>
        <a:off x="108987" y="340787"/>
        <a:ext cx="8926026" cy="3503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32050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Экзаменацыйная работа (дыктант)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па беларускай мове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вучаніцы 9 “Б” класа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Кавалевіч Вольгі Пятроўны </a:t>
          </a: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612403" y="196125"/>
        <a:ext cx="7931723" cy="3333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32050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Экзаменацыйная работа (пераказ)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па беларускай мове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вучаніцы 11  “Б” класа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Сідаровіч Ірыны Уладзіміраўны</a:t>
          </a:r>
        </a:p>
      </dsp:txBody>
      <dsp:txXfrm>
        <a:off x="612403" y="196125"/>
        <a:ext cx="7931723" cy="3333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На другой старонцы пасярэдзіне першага радка пішацца назва дыктанта або пераказу, кропка не ставіцца. У двукоссе назва бярэцца толькі тады, калі яна з’яўляецца цытатай і пры ёй дадзена прозвішча аўтара</a:t>
          </a: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622769" y="208479"/>
        <a:ext cx="7931723" cy="33338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Экзаменацыйныя работы вучняў пасля праверкі і выстаўлення адзнакі ў балах падпісваюцца старшынёй і членамі экзаменацыйнай камісіі:</a:t>
          </a: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622769" y="208479"/>
        <a:ext cx="7931723" cy="33338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b="1" kern="1200" dirty="0" smtClean="0">
              <a:solidFill>
                <a:srgbClr val="FFFF00"/>
              </a:solidFill>
            </a:rPr>
            <a:t>10    10/9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b="1" kern="1200" dirty="0" smtClean="0">
              <a:solidFill>
                <a:srgbClr val="FFFF00"/>
              </a:solidFill>
            </a:rPr>
            <a:t>                                         (адзнака)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b="1" kern="1200" dirty="0" smtClean="0">
              <a:solidFill>
                <a:srgbClr val="FFFF00"/>
              </a:solidFill>
            </a:rPr>
            <a:t>Старшыня экзаменацыйнай камісіі (подпіс) Т.І.Шваб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b="1" kern="1200" dirty="0" smtClean="0">
              <a:solidFill>
                <a:srgbClr val="FFFF00"/>
              </a:solidFill>
            </a:rPr>
            <a:t>Члены экзаменацыйнай камісіі: (подпіс) А.Г. Лявон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b="1" kern="1200" dirty="0" smtClean="0">
              <a:solidFill>
                <a:srgbClr val="FFFF00"/>
              </a:solidFill>
            </a:rPr>
            <a:t>                                                                           Н.І. Сыс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540391" y="196125"/>
        <a:ext cx="7931723" cy="33338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Памылкі ў экзаменацыйнай рабоце выпраўляюцца наступным чынам:</a:t>
          </a:r>
        </a:p>
      </dsp:txBody>
      <dsp:txXfrm>
        <a:off x="540391" y="196125"/>
        <a:ext cx="7931723" cy="33338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kern="1200" dirty="0" smtClean="0">
              <a:solidFill>
                <a:srgbClr val="FFFF00"/>
              </a:solidFill>
            </a:rPr>
            <a:t>Няправільна напісаная (напісаны)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kern="1200" dirty="0" smtClean="0">
              <a:solidFill>
                <a:srgbClr val="FFFF00"/>
              </a:solidFill>
            </a:rPr>
            <a:t>літара або знак прыпынку: падкрэсліваецца і закрэсліваецца наўскос;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kern="1200" dirty="0" smtClean="0">
              <a:solidFill>
                <a:srgbClr val="FFFF00"/>
              </a:solidFill>
            </a:rPr>
            <a:t>частка слова, сказ закрэсліваецца тонкай гарызантальнай лініяй;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kern="1200" dirty="0" smtClean="0">
              <a:solidFill>
                <a:srgbClr val="FFFF00"/>
              </a:solidFill>
            </a:rPr>
            <a:t>памылкі ў змесце і маўленчыя памылкі падкрэсліваюцца хвалістай лініяй</a:t>
          </a:r>
        </a:p>
      </dsp:txBody>
      <dsp:txXfrm>
        <a:off x="540391" y="196125"/>
        <a:ext cx="7931723" cy="33338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Надпісваецца правільны варыянт і адзначаецца на палях сшытка дапушчаныя вучнямі памылкі наступнымі ўмоўнымі знакамі:</a:t>
          </a:r>
        </a:p>
      </dsp:txBody>
      <dsp:txXfrm>
        <a:off x="540391" y="196125"/>
        <a:ext cx="7931723" cy="3333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І – арфаграфічная;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00"/>
              </a:solidFill>
            </a:rPr>
            <a:t>V</a:t>
          </a:r>
          <a:r>
            <a:rPr lang="be-BY" sz="3600" b="1" kern="1200" dirty="0" smtClean="0">
              <a:solidFill>
                <a:srgbClr val="FFFF00"/>
              </a:solidFill>
            </a:rPr>
            <a:t> – пунктуацыйная;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Г – граматычная;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З – памылка ў змесце;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М – маўленчая;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а – аднатыпная, н – нягрубая: І (а)</a:t>
          </a:r>
        </a:p>
      </dsp:txBody>
      <dsp:txXfrm>
        <a:off x="540391" y="196125"/>
        <a:ext cx="7931723" cy="33338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Калі вучнямі дапушчаны выпраўленні на месцы арфаграм і пунктаграм, якія ўплываюць на выстаўленне адзнакі за работу, настаўнік адзначае наяўнасць выпраўленняў пасля падліку памылак:</a:t>
          </a:r>
        </a:p>
      </dsp:txBody>
      <dsp:txXfrm>
        <a:off x="540391" y="196125"/>
        <a:ext cx="7931723" cy="3333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Экзамен (дыктант) у пісьмовай форме па завяршэнні навучання і выхавання на ІІ ступені агульнай сярэдняй адукацыі праводзіцца:</a:t>
          </a:r>
        </a:p>
      </dsp:txBody>
      <dsp:txXfrm>
        <a:off x="622769" y="208479"/>
        <a:ext cx="7931723" cy="33338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360038" y="15772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1/0</a:t>
          </a:r>
          <a:r>
            <a:rPr lang="be-BY" sz="3600" b="1" kern="1200" baseline="0" dirty="0" smtClean="0">
              <a:solidFill>
                <a:srgbClr val="FFFF00"/>
              </a:solidFill>
            </a:rPr>
            <a:t>  2 выпр. (І)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baseline="0" dirty="0" smtClean="0">
            <a:solidFill>
              <a:srgbClr val="FFFF00"/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baseline="0" dirty="0" smtClean="0">
              <a:solidFill>
                <a:srgbClr val="FFFF00"/>
              </a:solidFill>
            </a:rPr>
            <a:t>1-0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baseline="0" dirty="0" smtClean="0">
              <a:solidFill>
                <a:srgbClr val="FFFF00"/>
              </a:solidFill>
            </a:rPr>
            <a:t>3-0-2  2 выпр. (</a:t>
          </a:r>
          <a:r>
            <a:rPr lang="en-US" sz="3600" b="1" kern="1200" baseline="0" dirty="0" smtClean="0">
              <a:solidFill>
                <a:srgbClr val="FFFF00"/>
              </a:solidFill>
            </a:rPr>
            <a:t>V</a:t>
          </a:r>
          <a:r>
            <a:rPr lang="be-BY" sz="3600" b="1" kern="1200" baseline="0" dirty="0" smtClean="0">
              <a:solidFill>
                <a:srgbClr val="FFFF00"/>
              </a:solidFill>
            </a:rPr>
            <a:t>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baseline="0" dirty="0" smtClean="0">
              <a:solidFill>
                <a:srgbClr val="FFFF00"/>
              </a:solidFill>
            </a:rPr>
            <a:t> </a:t>
          </a:r>
          <a:endParaRPr lang="be-BY" sz="3600" b="1" kern="1200" dirty="0" smtClean="0">
            <a:solidFill>
              <a:srgbClr val="FFFF00"/>
            </a:solidFill>
          </a:endParaRPr>
        </a:p>
      </dsp:txBody>
      <dsp:txXfrm>
        <a:off x="540391" y="196125"/>
        <a:ext cx="7931723" cy="33338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32050" y="87780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dirty="0" smtClean="0">
            <a:solidFill>
              <a:srgbClr val="FFFF00"/>
            </a:solidFill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Пры праверцы дыктанта на наступным радку пасля тэксту дробам указваецца колькасць арфаграфічных памылак (лічнік) і пунктуацыйных памылак (назоўнік), выстаўляецца адна адзнака      </a:t>
          </a:r>
          <a:r>
            <a:rPr lang="be-BY" sz="2800" b="1" kern="1200" dirty="0" smtClean="0">
              <a:solidFill>
                <a:srgbClr val="FFFF00"/>
              </a:solidFill>
            </a:rPr>
            <a:t>2/1                    7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dirty="0" smtClean="0">
            <a:solidFill>
              <a:srgbClr val="FFFF00"/>
            </a:solidFill>
          </a:endParaRPr>
        </a:p>
      </dsp:txBody>
      <dsp:txXfrm>
        <a:off x="612403" y="268133"/>
        <a:ext cx="7931723" cy="33338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32050" y="87780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dirty="0" smtClean="0">
            <a:solidFill>
              <a:srgbClr val="FFFF0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За пераказ выстаўляюцца дзве аднакі: адна – за змест, другая – за пісьменнасць. На наступным пасля тэксту радку запісваецца дробам </a:t>
          </a:r>
          <a:r>
            <a:rPr lang="be-BY" sz="2800" b="1" kern="1200" dirty="0" smtClean="0">
              <a:solidFill>
                <a:srgbClr val="FFFF00"/>
              </a:solidFill>
            </a:rPr>
            <a:t>у лічніку колькасць памылак у змесце і маўленчых памылак, а ў назоўніку – колькасць арфаграфічных, пунктуацыйных і граматычных</a:t>
          </a:r>
        </a:p>
      </dsp:txBody>
      <dsp:txXfrm>
        <a:off x="612403" y="268133"/>
        <a:ext cx="7931723" cy="33338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32050" y="87780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dirty="0" smtClean="0">
            <a:solidFill>
              <a:srgbClr val="FFFF0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Напрыклад: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u="sng" kern="1200" dirty="0" smtClean="0">
              <a:solidFill>
                <a:srgbClr val="FFFF00"/>
              </a:solidFill>
            </a:rPr>
            <a:t>З – М</a:t>
          </a:r>
          <a:r>
            <a:rPr lang="be-BY" sz="3600" b="1" u="none" kern="1200" dirty="0" smtClean="0">
              <a:solidFill>
                <a:srgbClr val="FFFF00"/>
              </a:solidFill>
            </a:rPr>
            <a:t>                   </a:t>
          </a:r>
          <a:r>
            <a:rPr lang="be-BY" sz="3600" b="1" u="sng" kern="1200" dirty="0" smtClean="0">
              <a:solidFill>
                <a:srgbClr val="FFFF00"/>
              </a:solidFill>
            </a:rPr>
            <a:t>2-2__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u="none" kern="1200" dirty="0" smtClean="0">
              <a:solidFill>
                <a:srgbClr val="FFFF00"/>
              </a:solidFill>
            </a:rPr>
            <a:t>І–</a:t>
          </a:r>
          <a:r>
            <a:rPr lang="en-US" sz="3600" b="1" u="none" kern="1200" dirty="0" smtClean="0">
              <a:solidFill>
                <a:srgbClr val="FFFF00"/>
              </a:solidFill>
            </a:rPr>
            <a:t>V</a:t>
          </a:r>
          <a:r>
            <a:rPr lang="be-BY" sz="3600" b="1" u="none" kern="1200" dirty="0" smtClean="0">
              <a:solidFill>
                <a:srgbClr val="FFFF00"/>
              </a:solidFill>
            </a:rPr>
            <a:t>–Г                 2-2-1        </a:t>
          </a:r>
          <a:r>
            <a:rPr lang="be-BY" sz="3600" b="1" u="sng" kern="1200" dirty="0" smtClean="0">
              <a:solidFill>
                <a:srgbClr val="FFFF00"/>
              </a:solidFill>
            </a:rPr>
            <a:t> </a:t>
          </a:r>
          <a:endParaRPr lang="be-BY" sz="2800" b="1" u="sng" kern="1200" dirty="0" smtClean="0">
            <a:solidFill>
              <a:srgbClr val="FFFF00"/>
            </a:solidFill>
          </a:endParaRPr>
        </a:p>
      </dsp:txBody>
      <dsp:txXfrm>
        <a:off x="612403" y="268133"/>
        <a:ext cx="7931723" cy="33338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32050" y="87780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dirty="0" smtClean="0">
            <a:solidFill>
              <a:srgbClr val="FFFF0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Экзаменацыйныя работы ацэньваюцца згодна ацэнкі вынікаў вучэбнай дзейнасці вучняў па вучэбным прадмеце “Беларуская мова”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u="none" kern="1200" dirty="0" smtClean="0">
              <a:solidFill>
                <a:srgbClr val="FFFF00"/>
              </a:solidFill>
            </a:rPr>
            <a:t>      </a:t>
          </a:r>
          <a:r>
            <a:rPr lang="be-BY" sz="3600" b="1" u="sng" kern="1200" dirty="0" smtClean="0">
              <a:solidFill>
                <a:srgbClr val="FFFF00"/>
              </a:solidFill>
            </a:rPr>
            <a:t> </a:t>
          </a:r>
          <a:endParaRPr lang="be-BY" sz="2800" b="1" u="sng" kern="1200" dirty="0" smtClean="0">
            <a:solidFill>
              <a:srgbClr val="FFFF00"/>
            </a:solidFill>
          </a:endParaRPr>
        </a:p>
      </dsp:txBody>
      <dsp:txXfrm>
        <a:off x="612403" y="268133"/>
        <a:ext cx="7931723" cy="333384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504058" y="87780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Зборніку матэрыялаў для выпускнога экзамену па вучэбным прадмеце “Беларуская мова”. Тэксты дыктантаў. Выдавецтва “Нацыянальны інстытут адукацыі”, 2017, 2018, 2019, 2020, 2021 гады навучання</a:t>
          </a:r>
        </a:p>
      </dsp:txBody>
      <dsp:txXfrm>
        <a:off x="684411" y="268133"/>
        <a:ext cx="7931723" cy="3333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Экзамен (пераказ) у пісьмовай форме па завяршэнні навучання і выхавання на ІІІ ступені агульнай сярэдняй адукацыі праводзіцца:</a:t>
          </a:r>
        </a:p>
      </dsp:txBody>
      <dsp:txXfrm>
        <a:off x="622769" y="208479"/>
        <a:ext cx="7931723" cy="3333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504058" y="87780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Зборніку матэрыялаў для выпускнога экзамену па вучэбным прадмеце “Беларуская мова”. Тэксты для пераказаў. Выдавецтва “Нацыянальны інстытут адукацыі”, 2017 год навучання</a:t>
          </a:r>
        </a:p>
      </dsp:txBody>
      <dsp:txXfrm>
        <a:off x="684411" y="268133"/>
        <a:ext cx="7931723" cy="3333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Вучні 11 класаў, якія вывучалі прадмет “Беларуская мова” на базавым узроўні, і вучні 11 класаў, якія вывучалі вучэбны прадмет “Беларуская мова” на павышаным узроўні, пішуць пераказы </a:t>
          </a:r>
          <a:r>
            <a:rPr lang="be-BY" sz="3600" b="1" u="sng" kern="1200" dirty="0" smtClean="0">
              <a:solidFill>
                <a:srgbClr val="FFFF00"/>
              </a:solidFill>
            </a:rPr>
            <a:t>па розных тэкстах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622769" y="208479"/>
        <a:ext cx="7931723" cy="3333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200" b="1" u="none" kern="1200" dirty="0" smtClean="0">
            <a:solidFill>
              <a:srgbClr val="FFFF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u="none" kern="1200" dirty="0" smtClean="0">
              <a:solidFill>
                <a:srgbClr val="FFFF00"/>
              </a:solidFill>
            </a:rPr>
            <a:t>Згодна з Метадычнымі рэкамендацыямі па фарміраванні культуры вуснага і пісьмовага маўлення  экзаменацыйныя работы па завяршэнні навучання і выхавання на ІІ і ІІІ ступенях агульнай сярэдняй адукацыі выконваюцца на падвойных лістах паперы з адбіткам штампа ўстановы адукацыі, якія ўкладваюцца адзін у адзін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622769" y="208479"/>
        <a:ext cx="7931723" cy="3333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3279873"/>
          <a:ext cx="88569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624840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3279873"/>
        <a:ext cx="8856984" cy="756000"/>
      </dsp:txXfrm>
    </dsp:sp>
    <dsp:sp modelId="{F227EF99-3283-4941-A025-CAFE35021F4D}">
      <dsp:nvSpPr>
        <dsp:cNvPr id="0" name=""/>
        <dsp:cNvSpPr/>
      </dsp:nvSpPr>
      <dsp:spPr>
        <a:xfrm>
          <a:off x="442416" y="28126"/>
          <a:ext cx="8292429" cy="369454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На адбітку штампа ўстановы адукацыі запісваецца дата правядзення выпускнога экзамену.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Напрыклад: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1 чэрвеня 2021 г.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622769" y="208479"/>
        <a:ext cx="7931723" cy="3333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E346C-8C7B-45ED-ABFB-AE98FF3A2E9B}">
      <dsp:nvSpPr>
        <dsp:cNvPr id="0" name=""/>
        <dsp:cNvSpPr/>
      </dsp:nvSpPr>
      <dsp:spPr>
        <a:xfrm>
          <a:off x="0" y="2609104"/>
          <a:ext cx="8856984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1187196" rIns="687400" bIns="312928" numCol="1" spcCol="1270" anchor="t" anchorCtr="0">
          <a:noAutofit/>
        </a:bodyPr>
        <a:lstStyle/>
        <a:p>
          <a:pPr marL="285750" lvl="1" indent="-285750" algn="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2609104"/>
        <a:ext cx="8856984" cy="1436400"/>
      </dsp:txXfrm>
    </dsp:sp>
    <dsp:sp modelId="{F227EF99-3283-4941-A025-CAFE35021F4D}">
      <dsp:nvSpPr>
        <dsp:cNvPr id="0" name=""/>
        <dsp:cNvSpPr/>
      </dsp:nvSpPr>
      <dsp:spPr>
        <a:xfrm>
          <a:off x="255589" y="18495"/>
          <a:ext cx="8601197" cy="343192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600" b="1" kern="1200" dirty="0" smtClean="0">
            <a:solidFill>
              <a:srgbClr val="FFFF0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>
              <a:solidFill>
                <a:srgbClr val="FFFF00"/>
              </a:solidFill>
            </a:rPr>
            <a:t>Пасля адбітку штампа ўстановы адукацыі прапускаюцца два радкі (дзве лінейкі) на лістах паперы з разліноўкай у лінейку і пасярэдзіне радка робіцца адпаведны запіс. Тытульны ліст экзаменацыйнай работы афармляецца: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1" kern="1200" dirty="0" smtClean="0">
            <a:solidFill>
              <a:srgbClr val="FFFF00"/>
            </a:solidFill>
          </a:endParaRPr>
        </a:p>
      </dsp:txBody>
      <dsp:txXfrm>
        <a:off x="423122" y="186028"/>
        <a:ext cx="8266131" cy="309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5D01-A53C-4022-9582-98D03219F29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F227-8153-4AB0-85BF-06DD652E3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3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7396BF-980C-401C-BB3D-C56624BD796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ED8E5B-0196-469C-A7CC-089D0F43A8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microsoft.com/office/2007/relationships/diagramDrawing" Target="../diagrams/drawing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29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29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businessnewsdaily.com/images/i/000/007/568/original/CreativeAlphaSpirit.jpg?1417461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12760"/>
            <a:ext cx="2923171" cy="274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urkino.ru/wp-content/uploads/2017/06/artsfon.com-72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17729"/>
          <a:stretch/>
        </p:blipFill>
        <p:spPr bwMode="auto">
          <a:xfrm>
            <a:off x="5616624" y="4032873"/>
            <a:ext cx="3635896" cy="292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gde-fon.com/wallpapers_original/wallpapers/456971_(www.Gde-Fon.com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r="5377"/>
          <a:stretch/>
        </p:blipFill>
        <p:spPr bwMode="auto">
          <a:xfrm>
            <a:off x="-108520" y="4320480"/>
            <a:ext cx="3597311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irovipk.ru/sites/default/files/novost/kartinka_1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32" y="-6051"/>
            <a:ext cx="3656980" cy="243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poweronline.com/wp-content/uploads/2012/11/shutterstock_596024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-92487"/>
            <a:ext cx="3773835" cy="251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frgsu.ru/assets/files/2014/10/wpid-sozial-paedagog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2"/>
          <a:stretch/>
        </p:blipFill>
        <p:spPr bwMode="auto">
          <a:xfrm>
            <a:off x="6720368" y="-92487"/>
            <a:ext cx="2675526" cy="258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0252596"/>
              </p:ext>
            </p:extLst>
          </p:nvPr>
        </p:nvGraphicFramePr>
        <p:xfrm>
          <a:off x="-35496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74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9624998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4284972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2855116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4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3368110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8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3026354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1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4262287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3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4236956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0487326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8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0056257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7336023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0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6467807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3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2538984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0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267711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2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7095871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5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50089615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2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8967889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6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1515232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6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0604108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711982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5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3286225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businessnewsdaily.com/images/i/000/007/568/original/CreativeAlphaSpirit.jpg?1417461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12760"/>
            <a:ext cx="2923171" cy="274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urkino.ru/wp-content/uploads/2017/06/artsfon.com-72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17729"/>
          <a:stretch/>
        </p:blipFill>
        <p:spPr bwMode="auto">
          <a:xfrm>
            <a:off x="5616624" y="4032873"/>
            <a:ext cx="3635896" cy="292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gde-fon.com/wallpapers_original/wallpapers/456971_(www.Gde-Fon.com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r="5377"/>
          <a:stretch/>
        </p:blipFill>
        <p:spPr bwMode="auto">
          <a:xfrm>
            <a:off x="-108520" y="4320480"/>
            <a:ext cx="3597311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irovipk.ru/sites/default/files/novost/kartinka_1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32" y="-6051"/>
            <a:ext cx="3656980" cy="243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poweronline.com/wp-content/uploads/2012/11/shutterstock_596024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-92487"/>
            <a:ext cx="3773835" cy="251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frgsu.ru/assets/files/2014/10/wpid-sozial-paedagog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2"/>
          <a:stretch/>
        </p:blipFill>
        <p:spPr bwMode="auto">
          <a:xfrm>
            <a:off x="6720368" y="-92487"/>
            <a:ext cx="2675526" cy="258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7166745"/>
              </p:ext>
            </p:extLst>
          </p:nvPr>
        </p:nvGraphicFramePr>
        <p:xfrm>
          <a:off x="-35496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6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8139226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4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0405652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261525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9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5393895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723434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3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1939485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8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4774453"/>
              </p:ext>
            </p:extLst>
          </p:nvPr>
        </p:nvGraphicFramePr>
        <p:xfrm>
          <a:off x="107504" y="139700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1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1179</TotalTime>
  <Words>664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102</cp:revision>
  <dcterms:created xsi:type="dcterms:W3CDTF">2017-08-30T19:19:34Z</dcterms:created>
  <dcterms:modified xsi:type="dcterms:W3CDTF">2021-05-31T16:21:04Z</dcterms:modified>
</cp:coreProperties>
</file>